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83" r:id="rId2"/>
    <p:sldId id="257" r:id="rId3"/>
    <p:sldId id="258" r:id="rId4"/>
    <p:sldId id="297" r:id="rId5"/>
    <p:sldId id="317" r:id="rId6"/>
    <p:sldId id="263" r:id="rId7"/>
    <p:sldId id="318" r:id="rId8"/>
    <p:sldId id="299" r:id="rId9"/>
    <p:sldId id="300" r:id="rId10"/>
    <p:sldId id="301" r:id="rId11"/>
    <p:sldId id="302" r:id="rId12"/>
    <p:sldId id="316" r:id="rId13"/>
    <p:sldId id="303" r:id="rId14"/>
    <p:sldId id="306" r:id="rId15"/>
    <p:sldId id="319" r:id="rId16"/>
    <p:sldId id="289" r:id="rId17"/>
    <p:sldId id="320" r:id="rId18"/>
    <p:sldId id="305" r:id="rId19"/>
    <p:sldId id="288"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56">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14230"/>
    <a:srgbClr val="968C8C"/>
    <a:srgbClr val="FCFAF2"/>
    <a:srgbClr val="F8F8F8"/>
    <a:srgbClr val="BDC1C2"/>
    <a:srgbClr val="D4D2D3"/>
    <a:srgbClr val="F5F3EB"/>
    <a:srgbClr val="1F1F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90" autoAdjust="0"/>
    <p:restoredTop sz="94696"/>
  </p:normalViewPr>
  <p:slideViewPr>
    <p:cSldViewPr snapToGrid="0">
      <p:cViewPr varScale="1">
        <p:scale>
          <a:sx n="105" d="100"/>
          <a:sy n="105" d="100"/>
        </p:scale>
        <p:origin x="776" y="176"/>
      </p:cViewPr>
      <p:guideLst>
        <p:guide orient="horz" pos="2056"/>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GIF>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png>
</file>

<file path=ppt/media/image26.jpeg>
</file>

<file path=ppt/media/image27.jpeg>
</file>

<file path=ppt/media/image28.jpeg>
</file>

<file path=ppt/media/image29.png>
</file>

<file path=ppt/media/image3.jpeg>
</file>

<file path=ppt/media/image4.pn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77E909-7EA2-4DAC-B1EC-6EC09556CA13}" type="datetimeFigureOut">
              <a:rPr lang="zh-CN" altLang="en-US" smtClean="0"/>
              <a:t>2018/4/11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576B16-CE87-4164-A3A8-D8D60127C33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15</a:t>
            </a:fld>
            <a:endParaRPr lang="zh-CN" altLang="en-US"/>
          </a:p>
        </p:txBody>
      </p:sp>
    </p:spTree>
    <p:extLst>
      <p:ext uri="{BB962C8B-B14F-4D97-AF65-F5344CB8AC3E}">
        <p14:creationId xmlns:p14="http://schemas.microsoft.com/office/powerpoint/2010/main" val="20662946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17</a:t>
            </a:fld>
            <a:endParaRPr lang="zh-CN" altLang="en-US"/>
          </a:p>
        </p:txBody>
      </p:sp>
    </p:spTree>
    <p:extLst>
      <p:ext uri="{BB962C8B-B14F-4D97-AF65-F5344CB8AC3E}">
        <p14:creationId xmlns:p14="http://schemas.microsoft.com/office/powerpoint/2010/main" val="23754574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5</a:t>
            </a:fld>
            <a:endParaRPr lang="zh-CN" altLang="en-US"/>
          </a:p>
        </p:txBody>
      </p:sp>
    </p:spTree>
    <p:extLst>
      <p:ext uri="{BB962C8B-B14F-4D97-AF65-F5344CB8AC3E}">
        <p14:creationId xmlns:p14="http://schemas.microsoft.com/office/powerpoint/2010/main" val="34004859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7</a:t>
            </a:fld>
            <a:endParaRPr lang="zh-CN" altLang="en-US"/>
          </a:p>
        </p:txBody>
      </p:sp>
    </p:spTree>
    <p:extLst>
      <p:ext uri="{BB962C8B-B14F-4D97-AF65-F5344CB8AC3E}">
        <p14:creationId xmlns:p14="http://schemas.microsoft.com/office/powerpoint/2010/main" val="2126835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D576B16-CE87-4164-A3A8-D8D60127C333}"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A7D3AA5-A9A6-494B-BB4F-F60FB814947B}" type="datetimeFigureOut">
              <a:rPr lang="zh-CN" altLang="en-US" smtClean="0"/>
              <a:t>2018/4/11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B4AAED2-05AC-43A6-8F9A-3604A772A10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A7D3AA5-A9A6-494B-BB4F-F60FB814947B}" type="datetimeFigureOut">
              <a:rPr lang="zh-CN" altLang="en-US" smtClean="0"/>
              <a:t>2018/4/11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B4AAED2-05AC-43A6-8F9A-3604A772A10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A7D3AA5-A9A6-494B-BB4F-F60FB814947B}" type="datetimeFigureOut">
              <a:rPr lang="zh-CN" altLang="en-US" smtClean="0"/>
              <a:t>2018/4/11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B4AAED2-05AC-43A6-8F9A-3604A772A10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A7D3AA5-A9A6-494B-BB4F-F60FB814947B}" type="datetimeFigureOut">
              <a:rPr lang="zh-CN" altLang="en-US" smtClean="0"/>
              <a:t>2018/4/11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B4AAED2-05AC-43A6-8F9A-3604A772A10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A7D3AA5-A9A6-494B-BB4F-F60FB814947B}" type="datetimeFigureOut">
              <a:rPr lang="zh-CN" altLang="en-US" smtClean="0"/>
              <a:t>2018/4/11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B4AAED2-05AC-43A6-8F9A-3604A772A10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A7D3AA5-A9A6-494B-BB4F-F60FB814947B}" type="datetimeFigureOut">
              <a:rPr lang="zh-CN" altLang="en-US" smtClean="0"/>
              <a:t>2018/4/11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B4AAED2-05AC-43A6-8F9A-3604A772A10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A7D3AA5-A9A6-494B-BB4F-F60FB814947B}" type="datetimeFigureOut">
              <a:rPr lang="zh-CN" altLang="en-US" smtClean="0"/>
              <a:t>2018/4/11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B4AAED2-05AC-43A6-8F9A-3604A772A10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A7D3AA5-A9A6-494B-BB4F-F60FB814947B}" type="datetimeFigureOut">
              <a:rPr lang="zh-CN" altLang="en-US" smtClean="0"/>
              <a:t>2018/4/11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B4AAED2-05AC-43A6-8F9A-3604A772A10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A7D3AA5-A9A6-494B-BB4F-F60FB814947B}" type="datetimeFigureOut">
              <a:rPr lang="zh-CN" altLang="en-US" smtClean="0"/>
              <a:t>2018/4/11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B4AAED2-05AC-43A6-8F9A-3604A772A10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A7D3AA5-A9A6-494B-BB4F-F60FB814947B}" type="datetimeFigureOut">
              <a:rPr lang="zh-CN" altLang="en-US" smtClean="0"/>
              <a:t>2018/4/11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B4AAED2-05AC-43A6-8F9A-3604A772A10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A7D3AA5-A9A6-494B-BB4F-F60FB814947B}" type="datetimeFigureOut">
              <a:rPr lang="zh-CN" altLang="en-US" smtClean="0"/>
              <a:t>2018/4/11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B4AAED2-05AC-43A6-8F9A-3604A772A10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CFAF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7D3AA5-A9A6-494B-BB4F-F60FB814947B}" type="datetimeFigureOut">
              <a:rPr lang="zh-CN" altLang="en-US" smtClean="0"/>
              <a:t>2018/4/11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4AAED2-05AC-43A6-8F9A-3604A772A10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advTm="6000">
        <p:fade/>
      </p:transition>
    </mc:Choice>
    <mc:Fallback xmlns="">
      <p:transition spd="med" advTm="6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2.jpeg"/><Relationship Id="rId7"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8" Type="http://schemas.openxmlformats.org/officeDocument/2006/relationships/image" Target="../media/image10.GIF"/><Relationship Id="rId3" Type="http://schemas.openxmlformats.org/officeDocument/2006/relationships/image" Target="../media/image6.jpeg"/><Relationship Id="rId7"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image" Target="../media/image8.jpeg"/><Relationship Id="rId4" Type="http://schemas.openxmlformats.org/officeDocument/2006/relationships/image" Target="../media/image7.jpe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jpeg"/></Relationships>
</file>

<file path=ppt/slides/_rels/slide17.xml.rels><?xml version="1.0" encoding="UTF-8" standalone="yes"?>
<Relationships xmlns="http://schemas.openxmlformats.org/package/2006/relationships"><Relationship Id="rId8" Type="http://schemas.openxmlformats.org/officeDocument/2006/relationships/image" Target="../media/image10.GIF"/><Relationship Id="rId3" Type="http://schemas.openxmlformats.org/officeDocument/2006/relationships/image" Target="../media/image6.jpeg"/><Relationship Id="rId7" Type="http://schemas.openxmlformats.org/officeDocument/2006/relationships/image" Target="../media/image9.jpe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image" Target="../media/image8.jpeg"/><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7.jpeg"/></Relationships>
</file>

<file path=ppt/slides/_rels/slide19.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slideLayout" Target="../slideLayouts/slideLayout1.xml"/><Relationship Id="rId7" Type="http://schemas.openxmlformats.org/officeDocument/2006/relationships/image" Target="../media/image2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8.jpeg"/><Relationship Id="rId5" Type="http://schemas.openxmlformats.org/officeDocument/2006/relationships/image" Target="../media/image1.jpe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8" Type="http://schemas.openxmlformats.org/officeDocument/2006/relationships/image" Target="../media/image10.GIF"/><Relationship Id="rId3" Type="http://schemas.openxmlformats.org/officeDocument/2006/relationships/image" Target="../media/image6.jpeg"/><Relationship Id="rId7"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image" Target="../media/image8.jpe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0.GIF"/><Relationship Id="rId3" Type="http://schemas.openxmlformats.org/officeDocument/2006/relationships/image" Target="../media/image6.jpeg"/><Relationship Id="rId7"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10.GIF"/><Relationship Id="rId3" Type="http://schemas.openxmlformats.org/officeDocument/2006/relationships/image" Target="../media/image6.jpeg"/><Relationship Id="rId7"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5400000">
            <a:off x="5104525" y="2274398"/>
            <a:ext cx="1992913" cy="3430111"/>
          </a:xfrm>
          <a:prstGeom prst="rect">
            <a:avLst/>
          </a:prstGeom>
        </p:spPr>
      </p:pic>
      <p:sp>
        <p:nvSpPr>
          <p:cNvPr id="16" name="文本框 15"/>
          <p:cNvSpPr txBox="1"/>
          <p:nvPr/>
        </p:nvSpPr>
        <p:spPr>
          <a:xfrm>
            <a:off x="4483723" y="2422483"/>
            <a:ext cx="3234519" cy="400110"/>
          </a:xfrm>
          <a:prstGeom prst="rect">
            <a:avLst/>
          </a:prstGeom>
          <a:noFill/>
        </p:spPr>
        <p:txBody>
          <a:bodyPr wrap="square" rtlCol="0">
            <a:spAutoFit/>
          </a:bodyPr>
          <a:lstStyle/>
          <a:p>
            <a:pPr algn="ctr"/>
            <a:r>
              <a:rPr lang="zh-CN" altLang="en-US" sz="2000" dirty="0">
                <a:latin typeface="PingFang SC Light" panose="020B0300000000000000" pitchFamily="34" charset="-122"/>
                <a:ea typeface="PingFang SC Light" panose="020B0300000000000000" pitchFamily="34" charset="-122"/>
                <a:cs typeface="+mn-ea"/>
                <a:sym typeface="+mn-lt"/>
              </a:rPr>
              <a:t>“</a:t>
            </a:r>
            <a:r>
              <a:rPr lang="zh-Hans" altLang="en-US" sz="2000" dirty="0">
                <a:latin typeface="PingFang SC Light" panose="020B0300000000000000" pitchFamily="34" charset="-122"/>
                <a:ea typeface="PingFang SC Light" panose="020B0300000000000000" pitchFamily="34" charset="-122"/>
                <a:cs typeface="+mn-ea"/>
                <a:sym typeface="+mn-lt"/>
              </a:rPr>
              <a:t>爪印</a:t>
            </a:r>
            <a:r>
              <a:rPr lang="zh-CN" altLang="en-US" sz="2000" dirty="0">
                <a:latin typeface="PingFang SC Light" panose="020B0300000000000000" pitchFamily="34" charset="-122"/>
                <a:ea typeface="PingFang SC Light" panose="020B0300000000000000" pitchFamily="34" charset="-122"/>
                <a:cs typeface="+mn-ea"/>
                <a:sym typeface="+mn-lt"/>
              </a:rPr>
              <a:t>”</a:t>
            </a:r>
            <a:r>
              <a:rPr lang="zh-Hans" altLang="en-US" sz="2000" dirty="0">
                <a:latin typeface="PingFang SC Light" panose="020B0300000000000000" pitchFamily="34" charset="-122"/>
                <a:ea typeface="PingFang SC Light" panose="020B0300000000000000" pitchFamily="34" charset="-122"/>
                <a:cs typeface="+mn-ea"/>
                <a:sym typeface="+mn-lt"/>
              </a:rPr>
              <a:t>项目</a:t>
            </a:r>
            <a:endParaRPr lang="zh-CN" altLang="en-US" sz="2000" dirty="0">
              <a:latin typeface="PingFang SC Light" panose="020B0300000000000000" pitchFamily="34" charset="-122"/>
              <a:ea typeface="PingFang SC Light" panose="020B0300000000000000" pitchFamily="34" charset="-122"/>
              <a:cs typeface="+mn-ea"/>
              <a:sym typeface="+mn-lt"/>
            </a:endParaRPr>
          </a:p>
        </p:txBody>
      </p:sp>
      <p:sp>
        <p:nvSpPr>
          <p:cNvPr id="18" name="文本框 17"/>
          <p:cNvSpPr txBox="1"/>
          <p:nvPr/>
        </p:nvSpPr>
        <p:spPr>
          <a:xfrm>
            <a:off x="4558785" y="2822593"/>
            <a:ext cx="3084394" cy="369332"/>
          </a:xfrm>
          <a:prstGeom prst="rect">
            <a:avLst/>
          </a:prstGeom>
          <a:noFill/>
        </p:spPr>
        <p:txBody>
          <a:bodyPr wrap="square" rtlCol="0">
            <a:spAutoFit/>
          </a:bodyPr>
          <a:lstStyle/>
          <a:p>
            <a:pPr algn="ctr"/>
            <a:r>
              <a:rPr lang="zh-CN" altLang="en-US" dirty="0">
                <a:latin typeface="PingFang SC Light" panose="020B0300000000000000" pitchFamily="34" charset="-122"/>
                <a:ea typeface="PingFang SC Light" panose="020B0300000000000000" pitchFamily="34" charset="-122"/>
                <a:cs typeface="+mn-ea"/>
                <a:sym typeface="+mn-lt"/>
              </a:rPr>
              <a:t>计算机</a:t>
            </a:r>
            <a:r>
              <a:rPr lang="en-US" altLang="zh-CN" dirty="0">
                <a:latin typeface="PingFang SC Light" panose="020B0300000000000000" pitchFamily="34" charset="-122"/>
                <a:ea typeface="PingFang SC Light" panose="020B0300000000000000" pitchFamily="34" charset="-122"/>
                <a:cs typeface="+mn-ea"/>
                <a:sym typeface="+mn-lt"/>
              </a:rPr>
              <a:t>153 </a:t>
            </a:r>
            <a:r>
              <a:rPr lang="zh-CN" altLang="en-US" dirty="0">
                <a:latin typeface="PingFang SC Light" panose="020B0300000000000000" pitchFamily="34" charset="-122"/>
                <a:ea typeface="PingFang SC Light" panose="020B0300000000000000" pitchFamily="34" charset="-122"/>
                <a:cs typeface="+mn-ea"/>
                <a:sym typeface="+mn-lt"/>
              </a:rPr>
              <a:t>王含泽</a:t>
            </a:r>
            <a:endParaRPr lang="en-US" altLang="zh-CN" dirty="0">
              <a:latin typeface="PingFang SC Light" panose="020B0300000000000000" pitchFamily="34" charset="-122"/>
              <a:ea typeface="PingFang SC Light" panose="020B0300000000000000" pitchFamily="34" charset="-122"/>
              <a:cs typeface="+mn-ea"/>
              <a:sym typeface="+mn-lt"/>
            </a:endParaRPr>
          </a:p>
        </p:txBody>
      </p:sp>
      <p:sp>
        <p:nvSpPr>
          <p:cNvPr id="19" name="文本框 18"/>
          <p:cNvSpPr txBox="1"/>
          <p:nvPr/>
        </p:nvSpPr>
        <p:spPr>
          <a:xfrm>
            <a:off x="2402439" y="909176"/>
            <a:ext cx="7397086" cy="769441"/>
          </a:xfrm>
          <a:prstGeom prst="rect">
            <a:avLst/>
          </a:prstGeom>
          <a:noFill/>
        </p:spPr>
        <p:txBody>
          <a:bodyPr wrap="square" rtlCol="0">
            <a:spAutoFit/>
          </a:bodyPr>
          <a:lstStyle/>
          <a:p>
            <a:pPr algn="ctr"/>
            <a:r>
              <a:rPr lang="zh-CN" altLang="en-US" sz="4400" dirty="0">
                <a:latin typeface="PingFang SC" panose="020B0400000000000000" pitchFamily="34" charset="-122"/>
                <a:ea typeface="PingFang SC" panose="020B0400000000000000" pitchFamily="34" charset="-122"/>
                <a:cs typeface="LingWai TC Medium" panose="03050602040302020204" pitchFamily="66" charset="-120"/>
                <a:sym typeface="+mn-lt"/>
              </a:rPr>
              <a:t>本创中期答辩</a:t>
            </a:r>
          </a:p>
        </p:txBody>
      </p:sp>
      <p:sp>
        <p:nvSpPr>
          <p:cNvPr id="20" name="矩形 19"/>
          <p:cNvSpPr/>
          <p:nvPr/>
        </p:nvSpPr>
        <p:spPr>
          <a:xfrm>
            <a:off x="3048433" y="1899263"/>
            <a:ext cx="6105099" cy="307777"/>
          </a:xfrm>
          <a:prstGeom prst="rect">
            <a:avLst/>
          </a:prstGeom>
        </p:spPr>
        <p:txBody>
          <a:bodyPr wrap="square">
            <a:spAutoFit/>
          </a:bodyPr>
          <a:lstStyle/>
          <a:p>
            <a:pPr algn="ctr"/>
            <a:r>
              <a:rPr lang="zh-CN" altLang="en-US" sz="1400" dirty="0">
                <a:latin typeface="PingFang SC Light" panose="020B0300000000000000" pitchFamily="34" charset="-122"/>
                <a:ea typeface="PingFang SC Light" panose="020B0300000000000000" pitchFamily="34" charset="-122"/>
                <a:cs typeface="+mn-ea"/>
                <a:sym typeface="+mn-lt"/>
              </a:rPr>
              <a:t>基于地理位置分享流浪动物及养宠信息的社交</a:t>
            </a:r>
            <a:r>
              <a:rPr lang="en-US" altLang="zh-CN" sz="1400" dirty="0">
                <a:latin typeface="PingFang SC Light" panose="020B0300000000000000" pitchFamily="34" charset="-122"/>
                <a:ea typeface="PingFang SC Light" panose="020B0300000000000000" pitchFamily="34" charset="-122"/>
                <a:cs typeface="+mn-ea"/>
                <a:sym typeface="+mn-lt"/>
              </a:rPr>
              <a:t>APP</a:t>
            </a:r>
            <a:endParaRPr lang="zh-CN" altLang="en-US" sz="1400" dirty="0">
              <a:latin typeface="PingFang SC Light" panose="020B0300000000000000" pitchFamily="34" charset="-122"/>
              <a:ea typeface="PingFang SC Light" panose="020B0300000000000000" pitchFamily="34" charset="-122"/>
              <a:cs typeface="+mn-ea"/>
              <a:sym typeface="+mn-lt"/>
            </a:endParaRPr>
          </a:p>
        </p:txBody>
      </p:sp>
      <p:pic>
        <p:nvPicPr>
          <p:cNvPr id="2" name="图片 1"/>
          <p:cNvPicPr>
            <a:picLocks noChangeAspect="1"/>
          </p:cNvPicPr>
          <p:nvPr/>
        </p:nvPicPr>
        <p:blipFill rotWithShape="1">
          <a:blip r:embed="rId4" cstate="print">
            <a:extLst>
              <a:ext uri="{28A0092B-C50C-407E-A947-70E740481C1C}">
                <a14:useLocalDpi xmlns:a14="http://schemas.microsoft.com/office/drawing/2010/main" val="0"/>
              </a:ext>
            </a:extLst>
          </a:blip>
          <a:srcRect/>
          <a:stretch>
            <a:fillRect/>
          </a:stretch>
        </p:blipFill>
        <p:spPr>
          <a:xfrm>
            <a:off x="0" y="4972050"/>
            <a:ext cx="12192000" cy="2305050"/>
          </a:xfrm>
          <a:prstGeom prst="rect">
            <a:avLst/>
          </a:prstGeom>
          <a:ln>
            <a:noFill/>
          </a:ln>
          <a:effectLst>
            <a:outerShdw blurRad="190500" algn="tl" rotWithShape="0">
              <a:srgbClr val="000000">
                <a:alpha val="70000"/>
              </a:srgbClr>
            </a:outerShdw>
          </a:effectLst>
        </p:spPr>
      </p:pic>
      <p:pic>
        <p:nvPicPr>
          <p:cNvPr id="17" name="图片 16"/>
          <p:cNvPicPr>
            <a:picLocks noChangeAspect="1"/>
          </p:cNvPicPr>
          <p:nvPr/>
        </p:nvPicPr>
        <p:blipFill rotWithShape="1">
          <a:blip r:embed="rId5" cstate="print">
            <a:clrChange>
              <a:clrFrom>
                <a:srgbClr val="FFFFFF"/>
              </a:clrFrom>
              <a:clrTo>
                <a:srgbClr val="FFFFFF">
                  <a:alpha val="0"/>
                </a:srgbClr>
              </a:clrTo>
            </a:clrChange>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rot="2550209">
            <a:off x="3995361" y="2318193"/>
            <a:ext cx="801596" cy="699985"/>
          </a:xfrm>
          <a:prstGeom prst="rect">
            <a:avLst/>
          </a:prstGeom>
        </p:spPr>
      </p:pic>
      <p:pic>
        <p:nvPicPr>
          <p:cNvPr id="21" name="图片 20"/>
          <p:cNvPicPr>
            <a:picLocks noChangeAspect="1"/>
          </p:cNvPicPr>
          <p:nvPr/>
        </p:nvPicPr>
        <p:blipFill rotWithShape="1">
          <a:blip r:embed="rId5" cstate="print">
            <a:clrChange>
              <a:clrFrom>
                <a:srgbClr val="FFFFFF"/>
              </a:clrFrom>
              <a:clrTo>
                <a:srgbClr val="FFFFFF">
                  <a:alpha val="0"/>
                </a:srgbClr>
              </a:clrTo>
            </a:clrChange>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rot="3147954">
            <a:off x="7490300" y="2729526"/>
            <a:ext cx="801596" cy="699985"/>
          </a:xfrm>
          <a:prstGeom prst="rect">
            <a:avLst/>
          </a:prstGeom>
        </p:spPr>
      </p:pic>
      <p:cxnSp>
        <p:nvCxnSpPr>
          <p:cNvPr id="6" name="直接连接符 5"/>
          <p:cNvCxnSpPr/>
          <p:nvPr/>
        </p:nvCxnSpPr>
        <p:spPr>
          <a:xfrm>
            <a:off x="2990377" y="1776153"/>
            <a:ext cx="610509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37"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barn(outVertical)">
                                      <p:cBhvr>
                                        <p:cTn id="13" dur="500"/>
                                        <p:tgtEl>
                                          <p:spTgt spid="19"/>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 presetClass="entr" presetSubtype="4" decel="40000"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750" fill="hold"/>
                                        <p:tgtEl>
                                          <p:spTgt spid="13"/>
                                        </p:tgtEl>
                                        <p:attrNameLst>
                                          <p:attrName>ppt_x</p:attrName>
                                        </p:attrNameLst>
                                      </p:cBhvr>
                                      <p:tavLst>
                                        <p:tav tm="0">
                                          <p:val>
                                            <p:strVal val="#ppt_x"/>
                                          </p:val>
                                        </p:tav>
                                        <p:tav tm="100000">
                                          <p:val>
                                            <p:strVal val="#ppt_x"/>
                                          </p:val>
                                        </p:tav>
                                      </p:tavLst>
                                    </p:anim>
                                    <p:anim calcmode="lin" valueType="num">
                                      <p:cBhvr additive="base">
                                        <p:cTn id="24" dur="750" fill="hold"/>
                                        <p:tgtEl>
                                          <p:spTgt spid="13"/>
                                        </p:tgtEl>
                                        <p:attrNameLst>
                                          <p:attrName>ppt_y</p:attrName>
                                        </p:attrNameLst>
                                      </p:cBhvr>
                                      <p:tavLst>
                                        <p:tav tm="0">
                                          <p:val>
                                            <p:strVal val="1+#ppt_h/2"/>
                                          </p:val>
                                        </p:tav>
                                        <p:tav tm="100000">
                                          <p:val>
                                            <p:strVal val="#ppt_y"/>
                                          </p:val>
                                        </p:tav>
                                      </p:tavLst>
                                    </p:anim>
                                  </p:childTnLst>
                                </p:cTn>
                              </p:par>
                            </p:childTnLst>
                          </p:cTn>
                        </p:par>
                        <p:par>
                          <p:cTn id="25" fill="hold">
                            <p:stCondLst>
                              <p:cond delay="3250"/>
                            </p:stCondLst>
                            <p:childTnLst>
                              <p:par>
                                <p:cTn id="26" presetID="2" presetClass="exit" presetSubtype="4" accel="30000" fill="hold" nodeType="afterEffect">
                                  <p:stCondLst>
                                    <p:cond delay="0"/>
                                  </p:stCondLst>
                                  <p:childTnLst>
                                    <p:anim calcmode="lin" valueType="num">
                                      <p:cBhvr additive="base">
                                        <p:cTn id="27" dur="750"/>
                                        <p:tgtEl>
                                          <p:spTgt spid="13"/>
                                        </p:tgtEl>
                                        <p:attrNameLst>
                                          <p:attrName>ppt_x</p:attrName>
                                        </p:attrNameLst>
                                      </p:cBhvr>
                                      <p:tavLst>
                                        <p:tav tm="0">
                                          <p:val>
                                            <p:strVal val="ppt_x"/>
                                          </p:val>
                                        </p:tav>
                                        <p:tav tm="100000">
                                          <p:val>
                                            <p:strVal val="ppt_x"/>
                                          </p:val>
                                        </p:tav>
                                      </p:tavLst>
                                    </p:anim>
                                    <p:anim calcmode="lin" valueType="num">
                                      <p:cBhvr additive="base">
                                        <p:cTn id="28" dur="750"/>
                                        <p:tgtEl>
                                          <p:spTgt spid="13"/>
                                        </p:tgtEl>
                                        <p:attrNameLst>
                                          <p:attrName>ppt_y</p:attrName>
                                        </p:attrNameLst>
                                      </p:cBhvr>
                                      <p:tavLst>
                                        <p:tav tm="0">
                                          <p:val>
                                            <p:strVal val="ppt_y"/>
                                          </p:val>
                                        </p:tav>
                                        <p:tav tm="100000">
                                          <p:val>
                                            <p:strVal val="1+ppt_h/2"/>
                                          </p:val>
                                        </p:tav>
                                      </p:tavLst>
                                    </p:anim>
                                    <p:set>
                                      <p:cBhvr>
                                        <p:cTn id="29" dur="1" fill="hold">
                                          <p:stCondLst>
                                            <p:cond delay="749"/>
                                          </p:stCondLst>
                                        </p:cTn>
                                        <p:tgtEl>
                                          <p:spTgt spid="13"/>
                                        </p:tgtEl>
                                        <p:attrNameLst>
                                          <p:attrName>style.visibility</p:attrName>
                                        </p:attrNameLst>
                                      </p:cBhvr>
                                      <p:to>
                                        <p:strVal val="hidden"/>
                                      </p:to>
                                    </p:set>
                                  </p:childTnLst>
                                </p:cTn>
                              </p:par>
                            </p:childTnLst>
                          </p:cTn>
                        </p:par>
                        <p:par>
                          <p:cTn id="30" fill="hold">
                            <p:stCondLst>
                              <p:cond delay="4000"/>
                            </p:stCondLst>
                            <p:childTnLst>
                              <p:par>
                                <p:cTn id="31" presetID="2" presetClass="entr" presetSubtype="4" decel="30000" fill="hold" nodeType="after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1000" fill="hold"/>
                                        <p:tgtEl>
                                          <p:spTgt spid="13"/>
                                        </p:tgtEl>
                                        <p:attrNameLst>
                                          <p:attrName>ppt_x</p:attrName>
                                        </p:attrNameLst>
                                      </p:cBhvr>
                                      <p:tavLst>
                                        <p:tav tm="0">
                                          <p:val>
                                            <p:strVal val="#ppt_x"/>
                                          </p:val>
                                        </p:tav>
                                        <p:tav tm="100000">
                                          <p:val>
                                            <p:strVal val="#ppt_x"/>
                                          </p:val>
                                        </p:tav>
                                      </p:tavLst>
                                    </p:anim>
                                    <p:anim calcmode="lin" valueType="num">
                                      <p:cBhvr additive="base">
                                        <p:cTn id="34" dur="1000" fill="hold"/>
                                        <p:tgtEl>
                                          <p:spTgt spid="13"/>
                                        </p:tgtEl>
                                        <p:attrNameLst>
                                          <p:attrName>ppt_y</p:attrName>
                                        </p:attrNameLst>
                                      </p:cBhvr>
                                      <p:tavLst>
                                        <p:tav tm="0">
                                          <p:val>
                                            <p:strVal val="1+#ppt_h/2"/>
                                          </p:val>
                                        </p:tav>
                                        <p:tav tm="100000">
                                          <p:val>
                                            <p:strVal val="#ppt_y"/>
                                          </p:val>
                                        </p:tav>
                                      </p:tavLst>
                                    </p:anim>
                                  </p:childTnLst>
                                </p:cTn>
                              </p:par>
                            </p:childTnLst>
                          </p:cTn>
                        </p:par>
                        <p:par>
                          <p:cTn id="35" fill="hold">
                            <p:stCondLst>
                              <p:cond delay="5000"/>
                            </p:stCondLst>
                            <p:childTnLst>
                              <p:par>
                                <p:cTn id="36" presetID="53" presetClass="entr" presetSubtype="16" fill="hold" grpId="0" nodeType="afterEffect">
                                  <p:stCondLst>
                                    <p:cond delay="0"/>
                                  </p:stCondLst>
                                  <p:childTnLst>
                                    <p:set>
                                      <p:cBhvr>
                                        <p:cTn id="37" dur="1" fill="hold">
                                          <p:stCondLst>
                                            <p:cond delay="0"/>
                                          </p:stCondLst>
                                        </p:cTn>
                                        <p:tgtEl>
                                          <p:spTgt spid="20"/>
                                        </p:tgtEl>
                                        <p:attrNameLst>
                                          <p:attrName>style.visibility</p:attrName>
                                        </p:attrNameLst>
                                      </p:cBhvr>
                                      <p:to>
                                        <p:strVal val="visible"/>
                                      </p:to>
                                    </p:set>
                                    <p:anim calcmode="lin" valueType="num">
                                      <p:cBhvr>
                                        <p:cTn id="38" dur="750" fill="hold"/>
                                        <p:tgtEl>
                                          <p:spTgt spid="20"/>
                                        </p:tgtEl>
                                        <p:attrNameLst>
                                          <p:attrName>ppt_w</p:attrName>
                                        </p:attrNameLst>
                                      </p:cBhvr>
                                      <p:tavLst>
                                        <p:tav tm="0">
                                          <p:val>
                                            <p:fltVal val="0"/>
                                          </p:val>
                                        </p:tav>
                                        <p:tav tm="100000">
                                          <p:val>
                                            <p:strVal val="#ppt_w"/>
                                          </p:val>
                                        </p:tav>
                                      </p:tavLst>
                                    </p:anim>
                                    <p:anim calcmode="lin" valueType="num">
                                      <p:cBhvr>
                                        <p:cTn id="39" dur="750" fill="hold"/>
                                        <p:tgtEl>
                                          <p:spTgt spid="20"/>
                                        </p:tgtEl>
                                        <p:attrNameLst>
                                          <p:attrName>ppt_h</p:attrName>
                                        </p:attrNameLst>
                                      </p:cBhvr>
                                      <p:tavLst>
                                        <p:tav tm="0">
                                          <p:val>
                                            <p:fltVal val="0"/>
                                          </p:val>
                                        </p:tav>
                                        <p:tav tm="100000">
                                          <p:val>
                                            <p:strVal val="#ppt_h"/>
                                          </p:val>
                                        </p:tav>
                                      </p:tavLst>
                                    </p:anim>
                                    <p:animEffect transition="in" filter="fade">
                                      <p:cBhvr>
                                        <p:cTn id="40" dur="750"/>
                                        <p:tgtEl>
                                          <p:spTgt spid="20"/>
                                        </p:tgtEl>
                                      </p:cBhvr>
                                    </p:animEffect>
                                  </p:childTnLst>
                                </p:cTn>
                              </p:par>
                            </p:childTnLst>
                          </p:cTn>
                        </p:par>
                        <p:par>
                          <p:cTn id="41" fill="hold">
                            <p:stCondLst>
                              <p:cond delay="5750"/>
                            </p:stCondLst>
                            <p:childTnLst>
                              <p:par>
                                <p:cTn id="42" presetID="53" presetClass="entr" presetSubtype="16" fill="hold" nodeType="afterEffect">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cBhvr>
                                        <p:cTn id="44" dur="250" fill="hold"/>
                                        <p:tgtEl>
                                          <p:spTgt spid="17"/>
                                        </p:tgtEl>
                                        <p:attrNameLst>
                                          <p:attrName>ppt_w</p:attrName>
                                        </p:attrNameLst>
                                      </p:cBhvr>
                                      <p:tavLst>
                                        <p:tav tm="0">
                                          <p:val>
                                            <p:fltVal val="0"/>
                                          </p:val>
                                        </p:tav>
                                        <p:tav tm="100000">
                                          <p:val>
                                            <p:strVal val="#ppt_w"/>
                                          </p:val>
                                        </p:tav>
                                      </p:tavLst>
                                    </p:anim>
                                    <p:anim calcmode="lin" valueType="num">
                                      <p:cBhvr>
                                        <p:cTn id="45" dur="250" fill="hold"/>
                                        <p:tgtEl>
                                          <p:spTgt spid="17"/>
                                        </p:tgtEl>
                                        <p:attrNameLst>
                                          <p:attrName>ppt_h</p:attrName>
                                        </p:attrNameLst>
                                      </p:cBhvr>
                                      <p:tavLst>
                                        <p:tav tm="0">
                                          <p:val>
                                            <p:fltVal val="0"/>
                                          </p:val>
                                        </p:tav>
                                        <p:tav tm="100000">
                                          <p:val>
                                            <p:strVal val="#ppt_h"/>
                                          </p:val>
                                        </p:tav>
                                      </p:tavLst>
                                    </p:anim>
                                    <p:animEffect transition="in" filter="fade">
                                      <p:cBhvr>
                                        <p:cTn id="46" dur="250"/>
                                        <p:tgtEl>
                                          <p:spTgt spid="17"/>
                                        </p:tgtEl>
                                      </p:cBhvr>
                                    </p:animEffect>
                                  </p:childTnLst>
                                </p:cTn>
                              </p:par>
                              <p:par>
                                <p:cTn id="47" presetID="6" presetClass="emph" presetSubtype="0" decel="100000" fill="hold" nodeType="withEffect">
                                  <p:stCondLst>
                                    <p:cond delay="200"/>
                                  </p:stCondLst>
                                  <p:childTnLst>
                                    <p:animScale>
                                      <p:cBhvr>
                                        <p:cTn id="48" dur="250" fill="hold"/>
                                        <p:tgtEl>
                                          <p:spTgt spid="17"/>
                                        </p:tgtEl>
                                      </p:cBhvr>
                                      <p:by x="110000" y="110000"/>
                                    </p:animScale>
                                  </p:childTnLst>
                                </p:cTn>
                              </p:par>
                              <p:par>
                                <p:cTn id="49" presetID="6" presetClass="emph" presetSubtype="0" decel="100000" fill="hold" nodeType="withEffect">
                                  <p:stCondLst>
                                    <p:cond delay="300"/>
                                  </p:stCondLst>
                                  <p:childTnLst>
                                    <p:animScale>
                                      <p:cBhvr>
                                        <p:cTn id="50" dur="250" fill="hold"/>
                                        <p:tgtEl>
                                          <p:spTgt spid="17"/>
                                        </p:tgtEl>
                                      </p:cBhvr>
                                      <p:by x="91000" y="91000"/>
                                    </p:animScale>
                                  </p:childTnLst>
                                </p:cTn>
                              </p:par>
                            </p:childTnLst>
                          </p:cTn>
                        </p:par>
                        <p:par>
                          <p:cTn id="51" fill="hold">
                            <p:stCondLst>
                              <p:cond delay="6300"/>
                            </p:stCondLst>
                            <p:childTnLst>
                              <p:par>
                                <p:cTn id="52" presetID="53" presetClass="entr" presetSubtype="16" fill="hold" nodeType="afterEffect">
                                  <p:stCondLst>
                                    <p:cond delay="0"/>
                                  </p:stCondLst>
                                  <p:childTnLst>
                                    <p:set>
                                      <p:cBhvr>
                                        <p:cTn id="53" dur="1" fill="hold">
                                          <p:stCondLst>
                                            <p:cond delay="0"/>
                                          </p:stCondLst>
                                        </p:cTn>
                                        <p:tgtEl>
                                          <p:spTgt spid="21"/>
                                        </p:tgtEl>
                                        <p:attrNameLst>
                                          <p:attrName>style.visibility</p:attrName>
                                        </p:attrNameLst>
                                      </p:cBhvr>
                                      <p:to>
                                        <p:strVal val="visible"/>
                                      </p:to>
                                    </p:set>
                                    <p:anim calcmode="lin" valueType="num">
                                      <p:cBhvr>
                                        <p:cTn id="54" dur="250" fill="hold"/>
                                        <p:tgtEl>
                                          <p:spTgt spid="21"/>
                                        </p:tgtEl>
                                        <p:attrNameLst>
                                          <p:attrName>ppt_w</p:attrName>
                                        </p:attrNameLst>
                                      </p:cBhvr>
                                      <p:tavLst>
                                        <p:tav tm="0">
                                          <p:val>
                                            <p:fltVal val="0"/>
                                          </p:val>
                                        </p:tav>
                                        <p:tav tm="100000">
                                          <p:val>
                                            <p:strVal val="#ppt_w"/>
                                          </p:val>
                                        </p:tav>
                                      </p:tavLst>
                                    </p:anim>
                                    <p:anim calcmode="lin" valueType="num">
                                      <p:cBhvr>
                                        <p:cTn id="55" dur="250" fill="hold"/>
                                        <p:tgtEl>
                                          <p:spTgt spid="21"/>
                                        </p:tgtEl>
                                        <p:attrNameLst>
                                          <p:attrName>ppt_h</p:attrName>
                                        </p:attrNameLst>
                                      </p:cBhvr>
                                      <p:tavLst>
                                        <p:tav tm="0">
                                          <p:val>
                                            <p:fltVal val="0"/>
                                          </p:val>
                                        </p:tav>
                                        <p:tav tm="100000">
                                          <p:val>
                                            <p:strVal val="#ppt_h"/>
                                          </p:val>
                                        </p:tav>
                                      </p:tavLst>
                                    </p:anim>
                                    <p:animEffect transition="in" filter="fade">
                                      <p:cBhvr>
                                        <p:cTn id="56" dur="250"/>
                                        <p:tgtEl>
                                          <p:spTgt spid="21"/>
                                        </p:tgtEl>
                                      </p:cBhvr>
                                    </p:animEffect>
                                  </p:childTnLst>
                                </p:cTn>
                              </p:par>
                              <p:par>
                                <p:cTn id="57" presetID="6" presetClass="emph" presetSubtype="0" decel="100000" fill="hold" nodeType="withEffect">
                                  <p:stCondLst>
                                    <p:cond delay="200"/>
                                  </p:stCondLst>
                                  <p:childTnLst>
                                    <p:animScale>
                                      <p:cBhvr>
                                        <p:cTn id="58" dur="250" fill="hold"/>
                                        <p:tgtEl>
                                          <p:spTgt spid="21"/>
                                        </p:tgtEl>
                                      </p:cBhvr>
                                      <p:by x="110000" y="110000"/>
                                    </p:animScale>
                                  </p:childTnLst>
                                </p:cTn>
                              </p:par>
                              <p:par>
                                <p:cTn id="59" presetID="6" presetClass="emph" presetSubtype="0" decel="100000" fill="hold" nodeType="withEffect">
                                  <p:stCondLst>
                                    <p:cond delay="300"/>
                                  </p:stCondLst>
                                  <p:childTnLst>
                                    <p:animScale>
                                      <p:cBhvr>
                                        <p:cTn id="60" dur="250" fill="hold"/>
                                        <p:tgtEl>
                                          <p:spTgt spid="21"/>
                                        </p:tgtEl>
                                      </p:cBhvr>
                                      <p:by x="91000" y="91000"/>
                                    </p:animScale>
                                  </p:childTnLst>
                                </p:cTn>
                              </p:par>
                            </p:childTnLst>
                          </p:cTn>
                        </p:par>
                        <p:par>
                          <p:cTn id="61" fill="hold">
                            <p:stCondLst>
                              <p:cond delay="6850"/>
                            </p:stCondLst>
                            <p:childTnLst>
                              <p:par>
                                <p:cTn id="62" presetID="38" presetClass="entr" presetSubtype="0" accel="50000" fill="hold" grpId="0" nodeType="afterEffect">
                                  <p:stCondLst>
                                    <p:cond delay="0"/>
                                  </p:stCondLst>
                                  <p:iterate type="lt">
                                    <p:tmPct val="50000"/>
                                  </p:iterate>
                                  <p:childTnLst>
                                    <p:set>
                                      <p:cBhvr>
                                        <p:cTn id="63" dur="1" fill="hold">
                                          <p:stCondLst>
                                            <p:cond delay="0"/>
                                          </p:stCondLst>
                                        </p:cTn>
                                        <p:tgtEl>
                                          <p:spTgt spid="16"/>
                                        </p:tgtEl>
                                        <p:attrNameLst>
                                          <p:attrName>style.visibility</p:attrName>
                                        </p:attrNameLst>
                                      </p:cBhvr>
                                      <p:to>
                                        <p:strVal val="visible"/>
                                      </p:to>
                                    </p:set>
                                    <p:set>
                                      <p:cBhvr>
                                        <p:cTn id="64" dur="137" fill="hold">
                                          <p:stCondLst>
                                            <p:cond delay="0"/>
                                          </p:stCondLst>
                                        </p:cTn>
                                        <p:tgtEl>
                                          <p:spTgt spid="16"/>
                                        </p:tgtEl>
                                        <p:attrNameLst>
                                          <p:attrName>style.rotation</p:attrName>
                                        </p:attrNameLst>
                                      </p:cBhvr>
                                      <p:to>
                                        <p:strVal val="-45.0"/>
                                      </p:to>
                                    </p:set>
                                    <p:anim calcmode="lin" valueType="num">
                                      <p:cBhvr>
                                        <p:cTn id="65" dur="137" fill="hold">
                                          <p:stCondLst>
                                            <p:cond delay="137"/>
                                          </p:stCondLst>
                                        </p:cTn>
                                        <p:tgtEl>
                                          <p:spTgt spid="16"/>
                                        </p:tgtEl>
                                        <p:attrNameLst>
                                          <p:attrName>style.rotation</p:attrName>
                                        </p:attrNameLst>
                                      </p:cBhvr>
                                      <p:tavLst>
                                        <p:tav tm="0">
                                          <p:val>
                                            <p:fltVal val="-45"/>
                                          </p:val>
                                        </p:tav>
                                        <p:tav tm="69900">
                                          <p:val>
                                            <p:fltVal val="45"/>
                                          </p:val>
                                        </p:tav>
                                        <p:tav tm="100000">
                                          <p:val>
                                            <p:fltVal val="0"/>
                                          </p:val>
                                        </p:tav>
                                      </p:tavLst>
                                    </p:anim>
                                    <p:anim calcmode="lin" valueType="num">
                                      <p:cBhvr>
                                        <p:cTn id="66" dur="137" fill="hold">
                                          <p:stCondLst>
                                            <p:cond delay="0"/>
                                          </p:stCondLst>
                                        </p:cTn>
                                        <p:tgtEl>
                                          <p:spTgt spid="16"/>
                                        </p:tgtEl>
                                        <p:attrNameLst>
                                          <p:attrName>ppt_y</p:attrName>
                                        </p:attrNameLst>
                                      </p:cBhvr>
                                      <p:tavLst>
                                        <p:tav tm="0">
                                          <p:val>
                                            <p:strVal val="#ppt_y-1"/>
                                          </p:val>
                                        </p:tav>
                                        <p:tav tm="100000">
                                          <p:val>
                                            <p:strVal val="#ppt_y-(0.354*#ppt_w-0.172*#ppt_h)"/>
                                          </p:val>
                                        </p:tav>
                                      </p:tavLst>
                                    </p:anim>
                                    <p:anim calcmode="lin" valueType="num">
                                      <p:cBhvr>
                                        <p:cTn id="67" dur="47" decel="50000" autoRev="1" fill="hold">
                                          <p:stCondLst>
                                            <p:cond delay="137"/>
                                          </p:stCondLst>
                                        </p:cTn>
                                        <p:tgtEl>
                                          <p:spTgt spid="16"/>
                                        </p:tgtEl>
                                        <p:attrNameLst>
                                          <p:attrName>ppt_y</p:attrName>
                                        </p:attrNameLst>
                                      </p:cBhvr>
                                      <p:tavLst>
                                        <p:tav tm="0">
                                          <p:val>
                                            <p:strVal val="#ppt_y-(0.354*#ppt_w-0.172*#ppt_h)"/>
                                          </p:val>
                                        </p:tav>
                                        <p:tav tm="100000">
                                          <p:val>
                                            <p:strVal val="#ppt_y-(0.354*#ppt_w-0.172*#ppt_h)-#ppt_h/2"/>
                                          </p:val>
                                        </p:tav>
                                      </p:tavLst>
                                    </p:anim>
                                    <p:anim calcmode="lin" valueType="num">
                                      <p:cBhvr>
                                        <p:cTn id="68" dur="41" fill="hold">
                                          <p:stCondLst>
                                            <p:cond delay="259"/>
                                          </p:stCondLst>
                                        </p:cTn>
                                        <p:tgtEl>
                                          <p:spTgt spid="16"/>
                                        </p:tgtEl>
                                        <p:attrNameLst>
                                          <p:attrName>ppt_y</p:attrName>
                                        </p:attrNameLst>
                                      </p:cBhvr>
                                      <p:tavLst>
                                        <p:tav tm="0">
                                          <p:val>
                                            <p:strVal val="#ppt_y-(0.354*#ppt_w-0.172*#ppt_h)"/>
                                          </p:val>
                                        </p:tav>
                                        <p:tav tm="100000">
                                          <p:val>
                                            <p:strVal val="#ppt_y"/>
                                          </p:val>
                                        </p:tav>
                                      </p:tavLst>
                                    </p:anim>
                                  </p:childTnLst>
                                </p:cTn>
                              </p:par>
                            </p:childTnLst>
                          </p:cTn>
                        </p:par>
                        <p:par>
                          <p:cTn id="69" fill="hold">
                            <p:stCondLst>
                              <p:cond delay="7900"/>
                            </p:stCondLst>
                            <p:childTnLst>
                              <p:par>
                                <p:cTn id="70" presetID="38" presetClass="entr" presetSubtype="0" accel="50000" fill="hold" grpId="0" nodeType="afterEffect">
                                  <p:stCondLst>
                                    <p:cond delay="0"/>
                                  </p:stCondLst>
                                  <p:iterate type="lt">
                                    <p:tmPct val="50000"/>
                                  </p:iterate>
                                  <p:childTnLst>
                                    <p:set>
                                      <p:cBhvr>
                                        <p:cTn id="71" dur="1" fill="hold">
                                          <p:stCondLst>
                                            <p:cond delay="0"/>
                                          </p:stCondLst>
                                        </p:cTn>
                                        <p:tgtEl>
                                          <p:spTgt spid="18"/>
                                        </p:tgtEl>
                                        <p:attrNameLst>
                                          <p:attrName>style.visibility</p:attrName>
                                        </p:attrNameLst>
                                      </p:cBhvr>
                                      <p:to>
                                        <p:strVal val="visible"/>
                                      </p:to>
                                    </p:set>
                                    <p:set>
                                      <p:cBhvr>
                                        <p:cTn id="72" dur="137" fill="hold">
                                          <p:stCondLst>
                                            <p:cond delay="0"/>
                                          </p:stCondLst>
                                        </p:cTn>
                                        <p:tgtEl>
                                          <p:spTgt spid="18"/>
                                        </p:tgtEl>
                                        <p:attrNameLst>
                                          <p:attrName>style.rotation</p:attrName>
                                        </p:attrNameLst>
                                      </p:cBhvr>
                                      <p:to>
                                        <p:strVal val="-45.0"/>
                                      </p:to>
                                    </p:set>
                                    <p:anim calcmode="lin" valueType="num">
                                      <p:cBhvr>
                                        <p:cTn id="73" dur="137" fill="hold">
                                          <p:stCondLst>
                                            <p:cond delay="137"/>
                                          </p:stCondLst>
                                        </p:cTn>
                                        <p:tgtEl>
                                          <p:spTgt spid="18"/>
                                        </p:tgtEl>
                                        <p:attrNameLst>
                                          <p:attrName>style.rotation</p:attrName>
                                        </p:attrNameLst>
                                      </p:cBhvr>
                                      <p:tavLst>
                                        <p:tav tm="0">
                                          <p:val>
                                            <p:fltVal val="-45"/>
                                          </p:val>
                                        </p:tav>
                                        <p:tav tm="69900">
                                          <p:val>
                                            <p:fltVal val="45"/>
                                          </p:val>
                                        </p:tav>
                                        <p:tav tm="100000">
                                          <p:val>
                                            <p:fltVal val="0"/>
                                          </p:val>
                                        </p:tav>
                                      </p:tavLst>
                                    </p:anim>
                                    <p:anim calcmode="lin" valueType="num">
                                      <p:cBhvr>
                                        <p:cTn id="74" dur="137" fill="hold">
                                          <p:stCondLst>
                                            <p:cond delay="0"/>
                                          </p:stCondLst>
                                        </p:cTn>
                                        <p:tgtEl>
                                          <p:spTgt spid="18"/>
                                        </p:tgtEl>
                                        <p:attrNameLst>
                                          <p:attrName>ppt_y</p:attrName>
                                        </p:attrNameLst>
                                      </p:cBhvr>
                                      <p:tavLst>
                                        <p:tav tm="0">
                                          <p:val>
                                            <p:strVal val="#ppt_y-1"/>
                                          </p:val>
                                        </p:tav>
                                        <p:tav tm="100000">
                                          <p:val>
                                            <p:strVal val="#ppt_y-(0.354*#ppt_w-0.172*#ppt_h)"/>
                                          </p:val>
                                        </p:tav>
                                      </p:tavLst>
                                    </p:anim>
                                    <p:anim calcmode="lin" valueType="num">
                                      <p:cBhvr>
                                        <p:cTn id="75" dur="47" decel="50000" autoRev="1" fill="hold">
                                          <p:stCondLst>
                                            <p:cond delay="137"/>
                                          </p:stCondLst>
                                        </p:cTn>
                                        <p:tgtEl>
                                          <p:spTgt spid="18"/>
                                        </p:tgtEl>
                                        <p:attrNameLst>
                                          <p:attrName>ppt_y</p:attrName>
                                        </p:attrNameLst>
                                      </p:cBhvr>
                                      <p:tavLst>
                                        <p:tav tm="0">
                                          <p:val>
                                            <p:strVal val="#ppt_y-(0.354*#ppt_w-0.172*#ppt_h)"/>
                                          </p:val>
                                        </p:tav>
                                        <p:tav tm="100000">
                                          <p:val>
                                            <p:strVal val="#ppt_y-(0.354*#ppt_w-0.172*#ppt_h)-#ppt_h/2"/>
                                          </p:val>
                                        </p:tav>
                                      </p:tavLst>
                                    </p:anim>
                                    <p:anim calcmode="lin" valueType="num">
                                      <p:cBhvr>
                                        <p:cTn id="76" dur="41" fill="hold">
                                          <p:stCondLst>
                                            <p:cond delay="259"/>
                                          </p:stCondLst>
                                        </p:cTn>
                                        <p:tgtEl>
                                          <p:spTgt spid="18"/>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P spid="19" grpId="0"/>
      <p:bldP spid="2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0" y="0"/>
            <a:ext cx="3860192" cy="6858000"/>
          </a:xfrm>
          <a:prstGeom prst="rect">
            <a:avLst/>
          </a:prstGeom>
        </p:spPr>
      </p:pic>
      <p:grpSp>
        <p:nvGrpSpPr>
          <p:cNvPr id="2" name="组合 1"/>
          <p:cNvGrpSpPr/>
          <p:nvPr/>
        </p:nvGrpSpPr>
        <p:grpSpPr>
          <a:xfrm>
            <a:off x="2167125" y="124784"/>
            <a:ext cx="6821345" cy="769441"/>
            <a:chOff x="1462275" y="286295"/>
            <a:chExt cx="6821345" cy="769441"/>
          </a:xfrm>
        </p:grpSpPr>
        <p:sp>
          <p:nvSpPr>
            <p:cNvPr id="12" name="文本框 11"/>
            <p:cNvSpPr txBox="1"/>
            <p:nvPr/>
          </p:nvSpPr>
          <p:spPr>
            <a:xfrm>
              <a:off x="1462275" y="286295"/>
              <a:ext cx="3208130" cy="769441"/>
            </a:xfrm>
            <a:prstGeom prst="rect">
              <a:avLst/>
            </a:prstGeom>
            <a:noFill/>
          </p:spPr>
          <p:txBody>
            <a:bodyPr wrap="square" rtlCol="0">
              <a:spAutoFit/>
            </a:bodyPr>
            <a:lstStyle/>
            <a:p>
              <a:r>
                <a:rPr lang="en-US" altLang="zh-CN" sz="4400" dirty="0">
                  <a:cs typeface="+mn-ea"/>
                  <a:sym typeface="+mn-lt"/>
                </a:rPr>
                <a:t>03</a:t>
              </a:r>
              <a:endParaRPr lang="zh-CN" altLang="en-US" sz="4400" dirty="0">
                <a:cs typeface="+mn-ea"/>
                <a:sym typeface="+mn-lt"/>
              </a:endParaRPr>
            </a:p>
          </p:txBody>
        </p:sp>
        <p:sp>
          <p:nvSpPr>
            <p:cNvPr id="13" name="矩形 12"/>
            <p:cNvSpPr/>
            <p:nvPr/>
          </p:nvSpPr>
          <p:spPr>
            <a:xfrm>
              <a:off x="2187620" y="353064"/>
              <a:ext cx="6096000" cy="398780"/>
            </a:xfrm>
            <a:prstGeom prst="rect">
              <a:avLst/>
            </a:prstGeom>
          </p:spPr>
          <p:txBody>
            <a:bodyPr>
              <a:spAutoFit/>
            </a:bodyPr>
            <a:lstStyle/>
            <a:p>
              <a:r>
                <a:rPr lang="zh-CN" altLang="en-US" sz="2000" dirty="0">
                  <a:latin typeface="PingFang SC" panose="020B0400000000000000" pitchFamily="34" charset="-122"/>
                  <a:ea typeface="PingFang SC" panose="020B0400000000000000" pitchFamily="34" charset="-122"/>
                  <a:cs typeface="+mn-ea"/>
                  <a:sym typeface="+mn-lt"/>
                </a:rPr>
                <a:t>技术选型及相关工作</a:t>
              </a:r>
            </a:p>
          </p:txBody>
        </p:sp>
        <p:sp>
          <p:nvSpPr>
            <p:cNvPr id="14" name="矩形 13"/>
            <p:cNvSpPr/>
            <p:nvPr/>
          </p:nvSpPr>
          <p:spPr>
            <a:xfrm>
              <a:off x="2187620" y="671016"/>
              <a:ext cx="1808480" cy="337185"/>
            </a:xfrm>
            <a:prstGeom prst="rect">
              <a:avLst/>
            </a:prstGeom>
          </p:spPr>
          <p:txBody>
            <a:bodyPr wrap="none">
              <a:spAutoFit/>
            </a:bodyPr>
            <a:lstStyle/>
            <a:p>
              <a:r>
                <a:rPr lang="zh-CN" altLang="en-US" sz="1600" dirty="0">
                  <a:solidFill>
                    <a:schemeClr val="bg1">
                      <a:lumMod val="50000"/>
                    </a:schemeClr>
                  </a:solidFill>
                  <a:latin typeface="PingFang SC Light" panose="020B0300000000000000" pitchFamily="34" charset="-122"/>
                  <a:ea typeface="PingFang SC Light" panose="020B0300000000000000" pitchFamily="34" charset="-122"/>
                  <a:cs typeface="+mn-ea"/>
                  <a:sym typeface="+mn-lt"/>
                </a:rPr>
                <a:t>本系统的技术选型</a:t>
              </a:r>
            </a:p>
          </p:txBody>
        </p:sp>
      </p:grpSp>
      <p:sp>
        <p:nvSpPr>
          <p:cNvPr id="3" name="文本框 2"/>
          <p:cNvSpPr txBox="1"/>
          <p:nvPr/>
        </p:nvSpPr>
        <p:spPr>
          <a:xfrm>
            <a:off x="2892425" y="1993261"/>
            <a:ext cx="6753225" cy="3693319"/>
          </a:xfrm>
          <a:prstGeom prst="rect">
            <a:avLst/>
          </a:prstGeom>
          <a:noFill/>
        </p:spPr>
        <p:txBody>
          <a:bodyPr wrap="square" rtlCol="0">
            <a:spAutoFit/>
          </a:bodyPr>
          <a:lstStyle/>
          <a:p>
            <a:r>
              <a:rPr lang="zh-CN" altLang="en-US" dirty="0">
                <a:latin typeface="PingFang SC Light" panose="020B0300000000000000" pitchFamily="34" charset="-122"/>
                <a:ea typeface="PingFang SC Light" panose="020B0300000000000000" pitchFamily="34" charset="-122"/>
              </a:rPr>
              <a:t>分模块地开始进行一些 APP 功能的开发，先行的功能有 ionic + AMap 的 TS 方案实现、APP 前端主页的绘制和后端 Node.js 与 nginx 服务器的部署。</a:t>
            </a:r>
            <a:endParaRPr lang="en-US" altLang="zh-CN" dirty="0">
              <a:latin typeface="PingFang SC Light" panose="020B0300000000000000" pitchFamily="34" charset="-122"/>
              <a:ea typeface="PingFang SC Light" panose="020B0300000000000000" pitchFamily="34" charset="-122"/>
            </a:endParaRPr>
          </a:p>
          <a:p>
            <a:endParaRPr lang="en-US" altLang="zh-CN" dirty="0">
              <a:latin typeface="PingFang SC Light" panose="020B0300000000000000" pitchFamily="34" charset="-122"/>
              <a:ea typeface="PingFang SC Light" panose="020B0300000000000000" pitchFamily="34" charset="-122"/>
            </a:endParaRPr>
          </a:p>
          <a:p>
            <a:endParaRPr lang="zh-CN" altLang="en-US" dirty="0">
              <a:latin typeface="PingFang SC Light" panose="020B0300000000000000" pitchFamily="34" charset="-122"/>
              <a:ea typeface="PingFang SC Light" panose="020B0300000000000000" pitchFamily="34" charset="-122"/>
            </a:endParaRPr>
          </a:p>
          <a:p>
            <a:r>
              <a:rPr lang="zh-CN" altLang="en-US" b="1" dirty="0">
                <a:latin typeface="PingFang SC Light" panose="020B0300000000000000" pitchFamily="34" charset="-122"/>
                <a:ea typeface="PingFang SC Light" panose="020B0300000000000000" pitchFamily="34" charset="-122"/>
              </a:rPr>
              <a:t>目前进展如下：</a:t>
            </a:r>
          </a:p>
          <a:p>
            <a:r>
              <a:rPr lang="zh-CN" altLang="en-US" dirty="0">
                <a:latin typeface="PingFang SC Light" panose="020B0300000000000000" pitchFamily="34" charset="-122"/>
                <a:ea typeface="PingFang SC Light" panose="020B0300000000000000" pitchFamily="34" charset="-122"/>
              </a:rPr>
              <a:t>1. Ionic3 + AMap 的 TS 改写已经实现了地图实时定位、实时搜索附近给定半径内目标内容、点聚合功能；</a:t>
            </a:r>
          </a:p>
          <a:p>
            <a:r>
              <a:rPr lang="zh-CN" altLang="en-US" dirty="0">
                <a:latin typeface="PingFang SC Light" panose="020B0300000000000000" pitchFamily="34" charset="-122"/>
                <a:ea typeface="PingFang SC Light" panose="020B0300000000000000" pitchFamily="34" charset="-122"/>
              </a:rPr>
              <a:t>2. 前端页面已经实现了首页的初步样式以及下属部分子页；</a:t>
            </a:r>
          </a:p>
          <a:p>
            <a:r>
              <a:rPr lang="zh-CN" altLang="en-US" dirty="0">
                <a:latin typeface="PingFang SC Light" panose="020B0300000000000000" pitchFamily="34" charset="-122"/>
                <a:ea typeface="PingFang SC Light" panose="020B0300000000000000" pitchFamily="34" charset="-122"/>
              </a:rPr>
              <a:t>3. 服务器端还在部署测试阶段。</a:t>
            </a:r>
            <a:endParaRPr lang="en-US" altLang="zh-CN" dirty="0">
              <a:latin typeface="PingFang SC Light" panose="020B0300000000000000" pitchFamily="34" charset="-122"/>
              <a:ea typeface="PingFang SC Light" panose="020B0300000000000000" pitchFamily="34" charset="-122"/>
            </a:endParaRPr>
          </a:p>
          <a:p>
            <a:endParaRPr lang="zh-CN" altLang="en-US" dirty="0">
              <a:latin typeface="PingFang SC Light" panose="020B0300000000000000" pitchFamily="34" charset="-122"/>
              <a:ea typeface="PingFang SC Light" panose="020B0300000000000000" pitchFamily="34" charset="-122"/>
            </a:endParaRPr>
          </a:p>
          <a:p>
            <a:r>
              <a:rPr lang="zh-CN" altLang="en-US" dirty="0">
                <a:latin typeface="PingFang SC Light" panose="020B0300000000000000" pitchFamily="34" charset="-122"/>
                <a:ea typeface="PingFang SC Light" panose="020B0300000000000000" pitchFamily="34" charset="-122"/>
              </a:rPr>
              <a:t>项目具体 Github 地址：https://github.com/iMediaLab518/Paw-Prints-Demo</a:t>
            </a:r>
          </a:p>
        </p:txBody>
      </p:sp>
      <p:sp>
        <p:nvSpPr>
          <p:cNvPr id="5" name="文字方塊 4">
            <a:extLst>
              <a:ext uri="{FF2B5EF4-FFF2-40B4-BE49-F238E27FC236}">
                <a16:creationId xmlns:a16="http://schemas.microsoft.com/office/drawing/2014/main" id="{3077A58F-5115-E346-95C1-A720F645AE1A}"/>
              </a:ext>
            </a:extLst>
          </p:cNvPr>
          <p:cNvSpPr txBox="1"/>
          <p:nvPr/>
        </p:nvSpPr>
        <p:spPr>
          <a:xfrm>
            <a:off x="2892425" y="1212177"/>
            <a:ext cx="5583580" cy="523220"/>
          </a:xfrm>
          <a:prstGeom prst="rect">
            <a:avLst/>
          </a:prstGeom>
          <a:noFill/>
        </p:spPr>
        <p:txBody>
          <a:bodyPr wrap="none" rtlCol="0">
            <a:spAutoFit/>
          </a:bodyPr>
          <a:lstStyle/>
          <a:p>
            <a:r>
              <a:rPr kumimoji="1" lang="en-US" altLang="zh-Hans" sz="2800" b="1" dirty="0">
                <a:latin typeface="PingFang SC" panose="020B0400000000000000" pitchFamily="34" charset="-122"/>
                <a:ea typeface="PingFang SC" panose="020B0400000000000000" pitchFamily="34" charset="-122"/>
              </a:rPr>
              <a:t>HTML5</a:t>
            </a:r>
            <a:r>
              <a:rPr kumimoji="1" lang="zh-Hans" altLang="en-US" sz="2800" dirty="0">
                <a:latin typeface="PingFang SC" panose="020B0400000000000000" pitchFamily="34" charset="-122"/>
                <a:ea typeface="PingFang SC" panose="020B0400000000000000" pitchFamily="34" charset="-122"/>
              </a:rPr>
              <a:t>  </a:t>
            </a:r>
            <a:r>
              <a:rPr kumimoji="1" lang="en-US" altLang="zh-Hans" sz="2800" dirty="0">
                <a:latin typeface="PingFang SC" panose="020B0400000000000000" pitchFamily="34" charset="-122"/>
                <a:ea typeface="PingFang SC" panose="020B0400000000000000" pitchFamily="34" charset="-122"/>
              </a:rPr>
              <a:t>+</a:t>
            </a:r>
            <a:r>
              <a:rPr kumimoji="1" lang="zh-Hans" altLang="en-US" sz="2800" dirty="0">
                <a:latin typeface="PingFang SC" panose="020B0400000000000000" pitchFamily="34" charset="-122"/>
                <a:ea typeface="PingFang SC" panose="020B0400000000000000" pitchFamily="34" charset="-122"/>
              </a:rPr>
              <a:t>  </a:t>
            </a:r>
            <a:r>
              <a:rPr kumimoji="1" lang="en-US" altLang="zh-Hans" sz="2800" b="1" dirty="0">
                <a:latin typeface="PingFang SC" panose="020B0400000000000000" pitchFamily="34" charset="-122"/>
                <a:ea typeface="PingFang SC" panose="020B0400000000000000" pitchFamily="34" charset="-122"/>
              </a:rPr>
              <a:t>IONIC3</a:t>
            </a:r>
            <a:r>
              <a:rPr kumimoji="1" lang="zh-Hans" altLang="en-US" sz="2800" dirty="0">
                <a:latin typeface="PingFang SC" panose="020B0400000000000000" pitchFamily="34" charset="-122"/>
                <a:ea typeface="PingFang SC" panose="020B0400000000000000" pitchFamily="34" charset="-122"/>
              </a:rPr>
              <a:t>  </a:t>
            </a:r>
            <a:r>
              <a:rPr kumimoji="1" lang="en-US" altLang="zh-Hans" sz="2800" dirty="0">
                <a:latin typeface="PingFang SC" panose="020B0400000000000000" pitchFamily="34" charset="-122"/>
                <a:ea typeface="PingFang SC" panose="020B0400000000000000" pitchFamily="34" charset="-122"/>
              </a:rPr>
              <a:t>+</a:t>
            </a:r>
            <a:r>
              <a:rPr kumimoji="1" lang="zh-Hans" altLang="en-US" sz="2800" dirty="0">
                <a:latin typeface="PingFang SC" panose="020B0400000000000000" pitchFamily="34" charset="-122"/>
                <a:ea typeface="PingFang SC" panose="020B0400000000000000" pitchFamily="34" charset="-122"/>
              </a:rPr>
              <a:t>  </a:t>
            </a:r>
            <a:r>
              <a:rPr kumimoji="1" lang="en-US" altLang="zh-Hans" sz="2800" b="1" dirty="0">
                <a:latin typeface="PingFang SC" panose="020B0400000000000000" pitchFamily="34" charset="-122"/>
                <a:ea typeface="PingFang SC" panose="020B0400000000000000" pitchFamily="34" charset="-122"/>
              </a:rPr>
              <a:t>NODE.JS</a:t>
            </a:r>
            <a:endParaRPr kumimoji="1" lang="zh-TW" altLang="en-US" sz="2800" b="1" dirty="0">
              <a:latin typeface="PingFang SC" panose="020B0400000000000000" pitchFamily="34" charset="-122"/>
              <a:ea typeface="PingFang SC" panose="020B0400000000000000"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14:presetBounceEnd="5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0000">
                                          <p:cBhvr additive="base">
                                            <p:cTn id="7" dur="1000" fill="hold"/>
                                            <p:tgtEl>
                                              <p:spTgt spid="4"/>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5"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000" fill="hold"/>
                                            <p:tgtEl>
                                              <p:spTgt spid="5"/>
                                            </p:tgtEl>
                                            <p:attrNameLst>
                                              <p:attrName>ppt_w</p:attrName>
                                            </p:attrNameLst>
                                          </p:cBhvr>
                                          <p:tavLst>
                                            <p:tav tm="0">
                                              <p:val>
                                                <p:strVal val="#ppt_w*0.70"/>
                                              </p:val>
                                            </p:tav>
                                            <p:tav tm="100000">
                                              <p:val>
                                                <p:strVal val="#ppt_w"/>
                                              </p:val>
                                            </p:tav>
                                          </p:tavLst>
                                        </p:anim>
                                        <p:anim calcmode="lin" valueType="num">
                                          <p:cBhvr>
                                            <p:cTn id="13" dur="1000" fill="hold"/>
                                            <p:tgtEl>
                                              <p:spTgt spid="5"/>
                                            </p:tgtEl>
                                            <p:attrNameLst>
                                              <p:attrName>ppt_h</p:attrName>
                                            </p:attrNameLst>
                                          </p:cBhvr>
                                          <p:tavLst>
                                            <p:tav tm="0">
                                              <p:val>
                                                <p:strVal val="#ppt_h"/>
                                              </p:val>
                                            </p:tav>
                                            <p:tav tm="100000">
                                              <p:val>
                                                <p:strVal val="#ppt_h"/>
                                              </p:val>
                                            </p:tav>
                                          </p:tavLst>
                                        </p:anim>
                                        <p:animEffect transition="in" filter="fade">
                                          <p:cBhvr>
                                            <p:cTn id="14" dur="10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linds(horizontal)">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5"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000" fill="hold"/>
                                            <p:tgtEl>
                                              <p:spTgt spid="5"/>
                                            </p:tgtEl>
                                            <p:attrNameLst>
                                              <p:attrName>ppt_w</p:attrName>
                                            </p:attrNameLst>
                                          </p:cBhvr>
                                          <p:tavLst>
                                            <p:tav tm="0">
                                              <p:val>
                                                <p:strVal val="#ppt_w*0.70"/>
                                              </p:val>
                                            </p:tav>
                                            <p:tav tm="100000">
                                              <p:val>
                                                <p:strVal val="#ppt_w"/>
                                              </p:val>
                                            </p:tav>
                                          </p:tavLst>
                                        </p:anim>
                                        <p:anim calcmode="lin" valueType="num">
                                          <p:cBhvr>
                                            <p:cTn id="13" dur="1000" fill="hold"/>
                                            <p:tgtEl>
                                              <p:spTgt spid="5"/>
                                            </p:tgtEl>
                                            <p:attrNameLst>
                                              <p:attrName>ppt_h</p:attrName>
                                            </p:attrNameLst>
                                          </p:cBhvr>
                                          <p:tavLst>
                                            <p:tav tm="0">
                                              <p:val>
                                                <p:strVal val="#ppt_h"/>
                                              </p:val>
                                            </p:tav>
                                            <p:tav tm="100000">
                                              <p:val>
                                                <p:strVal val="#ppt_h"/>
                                              </p:val>
                                            </p:tav>
                                          </p:tavLst>
                                        </p:anim>
                                        <p:animEffect transition="in" filter="fade">
                                          <p:cBhvr>
                                            <p:cTn id="14" dur="10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linds(horizontal)">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0" y="0"/>
            <a:ext cx="3860192" cy="6858000"/>
          </a:xfrm>
          <a:prstGeom prst="rect">
            <a:avLst/>
          </a:prstGeom>
        </p:spPr>
      </p:pic>
      <p:grpSp>
        <p:nvGrpSpPr>
          <p:cNvPr id="2" name="组合 1"/>
          <p:cNvGrpSpPr/>
          <p:nvPr/>
        </p:nvGrpSpPr>
        <p:grpSpPr>
          <a:xfrm>
            <a:off x="2167125" y="124784"/>
            <a:ext cx="6821345" cy="768350"/>
            <a:chOff x="1462275" y="286295"/>
            <a:chExt cx="6821345" cy="768350"/>
          </a:xfrm>
        </p:grpSpPr>
        <p:sp>
          <p:nvSpPr>
            <p:cNvPr id="12" name="文本框 11"/>
            <p:cNvSpPr txBox="1"/>
            <p:nvPr/>
          </p:nvSpPr>
          <p:spPr>
            <a:xfrm>
              <a:off x="1462275" y="286295"/>
              <a:ext cx="3208130" cy="768350"/>
            </a:xfrm>
            <a:prstGeom prst="rect">
              <a:avLst/>
            </a:prstGeom>
            <a:noFill/>
          </p:spPr>
          <p:txBody>
            <a:bodyPr wrap="square" rtlCol="0">
              <a:spAutoFit/>
            </a:bodyPr>
            <a:lstStyle/>
            <a:p>
              <a:r>
                <a:rPr lang="en-US" altLang="zh-CN" sz="4400" dirty="0">
                  <a:cs typeface="+mn-ea"/>
                  <a:sym typeface="+mn-lt"/>
                </a:rPr>
                <a:t>0</a:t>
              </a:r>
              <a:r>
                <a:rPr lang="en-US" altLang="zh-Hans" sz="4400" dirty="0">
                  <a:cs typeface="+mn-ea"/>
                  <a:sym typeface="+mn-lt"/>
                </a:rPr>
                <a:t>3</a:t>
              </a:r>
              <a:endParaRPr lang="zh-CN" altLang="en-US" sz="4400" dirty="0">
                <a:cs typeface="+mn-ea"/>
                <a:sym typeface="+mn-lt"/>
              </a:endParaRPr>
            </a:p>
          </p:txBody>
        </p:sp>
        <p:sp>
          <p:nvSpPr>
            <p:cNvPr id="13" name="矩形 12"/>
            <p:cNvSpPr/>
            <p:nvPr/>
          </p:nvSpPr>
          <p:spPr>
            <a:xfrm>
              <a:off x="2187620" y="353064"/>
              <a:ext cx="6096000" cy="400110"/>
            </a:xfrm>
            <a:prstGeom prst="rect">
              <a:avLst/>
            </a:prstGeom>
          </p:spPr>
          <p:txBody>
            <a:bodyPr>
              <a:spAutoFit/>
            </a:bodyPr>
            <a:lstStyle/>
            <a:p>
              <a:r>
                <a:rPr lang="zh-CN" altLang="en-US" sz="2000" dirty="0">
                  <a:latin typeface="PingFang SC" panose="020B0400000000000000" pitchFamily="34" charset="-122"/>
                  <a:ea typeface="PingFang SC" panose="020B0400000000000000" pitchFamily="34" charset="-122"/>
                  <a:cs typeface="+mn-ea"/>
                  <a:sym typeface="+mn-lt"/>
                </a:rPr>
                <a:t>系统流程图</a:t>
              </a:r>
            </a:p>
          </p:txBody>
        </p:sp>
        <p:sp>
          <p:nvSpPr>
            <p:cNvPr id="14" name="矩形 13"/>
            <p:cNvSpPr/>
            <p:nvPr/>
          </p:nvSpPr>
          <p:spPr>
            <a:xfrm>
              <a:off x="2187620" y="671016"/>
              <a:ext cx="1620957" cy="338554"/>
            </a:xfrm>
            <a:prstGeom prst="rect">
              <a:avLst/>
            </a:prstGeom>
          </p:spPr>
          <p:txBody>
            <a:bodyPr wrap="none">
              <a:spAutoFit/>
            </a:bodyPr>
            <a:lstStyle/>
            <a:p>
              <a:r>
                <a:rPr lang="zh-CN" altLang="en-US" sz="1600" dirty="0">
                  <a:solidFill>
                    <a:schemeClr val="bg1">
                      <a:lumMod val="50000"/>
                    </a:schemeClr>
                  </a:solidFill>
                  <a:latin typeface="PingFang SC Light" panose="020B0300000000000000" pitchFamily="34" charset="-122"/>
                  <a:ea typeface="PingFang SC Light" panose="020B0300000000000000" pitchFamily="34" charset="-122"/>
                  <a:cs typeface="+mn-ea"/>
                  <a:sym typeface="+mn-lt"/>
                </a:rPr>
                <a:t>本系统的流程图</a:t>
              </a:r>
            </a:p>
          </p:txBody>
        </p:sp>
      </p:grpSp>
      <p:pic>
        <p:nvPicPr>
          <p:cNvPr id="3" name="图片 2"/>
          <p:cNvPicPr>
            <a:picLocks noChangeAspect="1"/>
          </p:cNvPicPr>
          <p:nvPr/>
        </p:nvPicPr>
        <p:blipFill>
          <a:blip r:embed="rId4"/>
          <a:stretch>
            <a:fillRect/>
          </a:stretch>
        </p:blipFill>
        <p:spPr>
          <a:xfrm>
            <a:off x="4922374" y="459630"/>
            <a:ext cx="6338079" cy="4642961"/>
          </a:xfrm>
          <a:prstGeom prst="rect">
            <a:avLst/>
          </a:prstGeom>
        </p:spPr>
      </p:pic>
      <p:pic>
        <p:nvPicPr>
          <p:cNvPr id="5" name="图片 4"/>
          <p:cNvPicPr>
            <a:picLocks noChangeAspect="1"/>
          </p:cNvPicPr>
          <p:nvPr/>
        </p:nvPicPr>
        <p:blipFill>
          <a:blip r:embed="rId5"/>
          <a:stretch>
            <a:fillRect/>
          </a:stretch>
        </p:blipFill>
        <p:spPr>
          <a:xfrm>
            <a:off x="4893346" y="5103396"/>
            <a:ext cx="6378248" cy="121309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14:presetBounceEnd="5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0000">
                                          <p:cBhvr additive="base">
                                            <p:cTn id="7" dur="1000" fill="hold"/>
                                            <p:tgtEl>
                                              <p:spTgt spid="4"/>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3" presetClass="entr" presetSubtype="1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par>
                                    <p:cTn id="13" presetID="3" presetClass="entr" presetSubtype="1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3" presetClass="entr" presetSubtype="1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par>
                                    <p:cTn id="13" presetID="3" presetClass="entr" presetSubtype="1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0" y="0"/>
            <a:ext cx="3860192" cy="6858000"/>
          </a:xfrm>
          <a:prstGeom prst="rect">
            <a:avLst/>
          </a:prstGeom>
        </p:spPr>
      </p:pic>
      <p:grpSp>
        <p:nvGrpSpPr>
          <p:cNvPr id="2" name="组合 1"/>
          <p:cNvGrpSpPr/>
          <p:nvPr/>
        </p:nvGrpSpPr>
        <p:grpSpPr>
          <a:xfrm>
            <a:off x="2167125" y="124784"/>
            <a:ext cx="6821345" cy="768350"/>
            <a:chOff x="1462275" y="286295"/>
            <a:chExt cx="6821345" cy="768350"/>
          </a:xfrm>
        </p:grpSpPr>
        <p:sp>
          <p:nvSpPr>
            <p:cNvPr id="12" name="文本框 11"/>
            <p:cNvSpPr txBox="1"/>
            <p:nvPr/>
          </p:nvSpPr>
          <p:spPr>
            <a:xfrm>
              <a:off x="1462275" y="286295"/>
              <a:ext cx="3208130" cy="768350"/>
            </a:xfrm>
            <a:prstGeom prst="rect">
              <a:avLst/>
            </a:prstGeom>
            <a:noFill/>
          </p:spPr>
          <p:txBody>
            <a:bodyPr wrap="square" rtlCol="0">
              <a:spAutoFit/>
            </a:bodyPr>
            <a:lstStyle/>
            <a:p>
              <a:r>
                <a:rPr lang="en-US" altLang="zh-CN" sz="4400" dirty="0">
                  <a:cs typeface="+mn-ea"/>
                  <a:sym typeface="+mn-lt"/>
                </a:rPr>
                <a:t>0</a:t>
              </a:r>
              <a:r>
                <a:rPr lang="en-US" altLang="zh-Hans" sz="4400" dirty="0">
                  <a:cs typeface="+mn-ea"/>
                  <a:sym typeface="+mn-lt"/>
                </a:rPr>
                <a:t>3</a:t>
              </a:r>
              <a:endParaRPr lang="zh-CN" altLang="en-US" sz="4400" dirty="0">
                <a:cs typeface="+mn-ea"/>
                <a:sym typeface="+mn-lt"/>
              </a:endParaRPr>
            </a:p>
          </p:txBody>
        </p:sp>
        <p:sp>
          <p:nvSpPr>
            <p:cNvPr id="13" name="矩形 12"/>
            <p:cNvSpPr/>
            <p:nvPr/>
          </p:nvSpPr>
          <p:spPr>
            <a:xfrm>
              <a:off x="2187620" y="353064"/>
              <a:ext cx="6096000" cy="400110"/>
            </a:xfrm>
            <a:prstGeom prst="rect">
              <a:avLst/>
            </a:prstGeom>
          </p:spPr>
          <p:txBody>
            <a:bodyPr>
              <a:spAutoFit/>
            </a:bodyPr>
            <a:lstStyle/>
            <a:p>
              <a:r>
                <a:rPr lang="zh-CN" altLang="en-US" sz="2000" dirty="0">
                  <a:latin typeface="PingFang SC" panose="020B0400000000000000" pitchFamily="34" charset="-122"/>
                  <a:ea typeface="PingFang SC" panose="020B0400000000000000" pitchFamily="34" charset="-122"/>
                  <a:cs typeface="+mn-ea"/>
                  <a:sym typeface="+mn-lt"/>
                </a:rPr>
                <a:t>系统架构图</a:t>
              </a:r>
            </a:p>
          </p:txBody>
        </p:sp>
        <p:sp>
          <p:nvSpPr>
            <p:cNvPr id="14" name="矩形 13"/>
            <p:cNvSpPr/>
            <p:nvPr/>
          </p:nvSpPr>
          <p:spPr>
            <a:xfrm>
              <a:off x="2187620" y="671016"/>
              <a:ext cx="2031325" cy="338554"/>
            </a:xfrm>
            <a:prstGeom prst="rect">
              <a:avLst/>
            </a:prstGeom>
          </p:spPr>
          <p:txBody>
            <a:bodyPr wrap="none">
              <a:spAutoFit/>
            </a:bodyPr>
            <a:lstStyle/>
            <a:p>
              <a:r>
                <a:rPr lang="zh-CN" altLang="en-US" sz="1600" dirty="0">
                  <a:solidFill>
                    <a:schemeClr val="bg1">
                      <a:lumMod val="50000"/>
                    </a:schemeClr>
                  </a:solidFill>
                  <a:latin typeface="PingFang SC Light" panose="020B0300000000000000" pitchFamily="34" charset="-122"/>
                  <a:ea typeface="PingFang SC Light" panose="020B0300000000000000" pitchFamily="34" charset="-122"/>
                  <a:cs typeface="+mn-ea"/>
                  <a:sym typeface="+mn-lt"/>
                </a:rPr>
                <a:t>本系统的系统架构图</a:t>
              </a:r>
            </a:p>
          </p:txBody>
        </p:sp>
      </p:grpSp>
      <p:pic>
        <p:nvPicPr>
          <p:cNvPr id="5" name="圖片 4">
            <a:extLst>
              <a:ext uri="{FF2B5EF4-FFF2-40B4-BE49-F238E27FC236}">
                <a16:creationId xmlns:a16="http://schemas.microsoft.com/office/drawing/2014/main" id="{8B9A6AD9-12D9-474B-A45B-E66CEE5022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5255" y="191553"/>
            <a:ext cx="5278890" cy="611033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14:presetBounceEnd="5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0000">
                                          <p:cBhvr additive="base">
                                            <p:cTn id="7" dur="1000" fill="hold"/>
                                            <p:tgtEl>
                                              <p:spTgt spid="4"/>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3" presetClass="entr" presetSubtype="1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3" presetClass="entr" presetSubtype="1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0" y="0"/>
            <a:ext cx="3860192" cy="6858000"/>
          </a:xfrm>
          <a:prstGeom prst="rect">
            <a:avLst/>
          </a:prstGeom>
        </p:spPr>
      </p:pic>
      <p:grpSp>
        <p:nvGrpSpPr>
          <p:cNvPr id="2" name="组合 1"/>
          <p:cNvGrpSpPr/>
          <p:nvPr/>
        </p:nvGrpSpPr>
        <p:grpSpPr>
          <a:xfrm>
            <a:off x="2167125" y="124784"/>
            <a:ext cx="6821345" cy="768350"/>
            <a:chOff x="1462275" y="286295"/>
            <a:chExt cx="6821345" cy="768350"/>
          </a:xfrm>
        </p:grpSpPr>
        <p:sp>
          <p:nvSpPr>
            <p:cNvPr id="12" name="文本框 11"/>
            <p:cNvSpPr txBox="1"/>
            <p:nvPr/>
          </p:nvSpPr>
          <p:spPr>
            <a:xfrm>
              <a:off x="1462275" y="286295"/>
              <a:ext cx="3208130" cy="768350"/>
            </a:xfrm>
            <a:prstGeom prst="rect">
              <a:avLst/>
            </a:prstGeom>
            <a:noFill/>
          </p:spPr>
          <p:txBody>
            <a:bodyPr wrap="square" rtlCol="0">
              <a:spAutoFit/>
            </a:bodyPr>
            <a:lstStyle/>
            <a:p>
              <a:r>
                <a:rPr lang="en-US" altLang="zh-CN" sz="4400" dirty="0">
                  <a:cs typeface="+mn-ea"/>
                  <a:sym typeface="+mn-lt"/>
                </a:rPr>
                <a:t>0</a:t>
              </a:r>
              <a:r>
                <a:rPr lang="en-US" altLang="zh-Hans" sz="4400" dirty="0">
                  <a:cs typeface="+mn-ea"/>
                  <a:sym typeface="+mn-lt"/>
                </a:rPr>
                <a:t>3</a:t>
              </a:r>
              <a:endParaRPr lang="zh-CN" altLang="en-US" sz="4400" dirty="0">
                <a:cs typeface="+mn-ea"/>
                <a:sym typeface="+mn-lt"/>
              </a:endParaRPr>
            </a:p>
          </p:txBody>
        </p:sp>
        <p:sp>
          <p:nvSpPr>
            <p:cNvPr id="13" name="矩形 12"/>
            <p:cNvSpPr/>
            <p:nvPr/>
          </p:nvSpPr>
          <p:spPr>
            <a:xfrm>
              <a:off x="2187620" y="353064"/>
              <a:ext cx="6096000" cy="400110"/>
            </a:xfrm>
            <a:prstGeom prst="rect">
              <a:avLst/>
            </a:prstGeom>
          </p:spPr>
          <p:txBody>
            <a:bodyPr>
              <a:spAutoFit/>
            </a:bodyPr>
            <a:lstStyle/>
            <a:p>
              <a:r>
                <a:rPr lang="zh-CN" altLang="en-US" sz="2000" dirty="0">
                  <a:latin typeface="PingFang SC" panose="020B0400000000000000" pitchFamily="34" charset="-122"/>
                  <a:ea typeface="PingFang SC" panose="020B0400000000000000" pitchFamily="34" charset="-122"/>
                  <a:cs typeface="+mn-ea"/>
                  <a:sym typeface="+mn-lt"/>
                </a:rPr>
                <a:t>线稿图</a:t>
              </a:r>
            </a:p>
          </p:txBody>
        </p:sp>
        <p:sp>
          <p:nvSpPr>
            <p:cNvPr id="14" name="矩形 13"/>
            <p:cNvSpPr/>
            <p:nvPr/>
          </p:nvSpPr>
          <p:spPr>
            <a:xfrm>
              <a:off x="2187620" y="671016"/>
              <a:ext cx="1620957" cy="338554"/>
            </a:xfrm>
            <a:prstGeom prst="rect">
              <a:avLst/>
            </a:prstGeom>
          </p:spPr>
          <p:txBody>
            <a:bodyPr wrap="none">
              <a:spAutoFit/>
            </a:bodyPr>
            <a:lstStyle/>
            <a:p>
              <a:r>
                <a:rPr lang="zh-CN" altLang="en-US" sz="1600" dirty="0">
                  <a:solidFill>
                    <a:schemeClr val="bg1">
                      <a:lumMod val="50000"/>
                    </a:schemeClr>
                  </a:solidFill>
                  <a:latin typeface="PingFang SC Light" panose="020B0300000000000000" pitchFamily="34" charset="-122"/>
                  <a:ea typeface="PingFang SC Light" panose="020B0300000000000000" pitchFamily="34" charset="-122"/>
                  <a:cs typeface="+mn-ea"/>
                  <a:sym typeface="+mn-lt"/>
                </a:rPr>
                <a:t>本项目的线稿图</a:t>
              </a:r>
            </a:p>
          </p:txBody>
        </p:sp>
      </p:grpSp>
      <p:pic>
        <p:nvPicPr>
          <p:cNvPr id="3" name="图片 2"/>
          <p:cNvPicPr>
            <a:picLocks noChangeAspect="1"/>
          </p:cNvPicPr>
          <p:nvPr/>
        </p:nvPicPr>
        <p:blipFill>
          <a:blip r:embed="rId4"/>
          <a:stretch>
            <a:fillRect/>
          </a:stretch>
        </p:blipFill>
        <p:spPr>
          <a:xfrm>
            <a:off x="2892425" y="1262380"/>
            <a:ext cx="7685405" cy="4333240"/>
          </a:xfrm>
          <a:prstGeom prst="rect">
            <a:avLst/>
          </a:prstGeom>
        </p:spPr>
      </p:pic>
      <p:pic>
        <p:nvPicPr>
          <p:cNvPr id="5" name="图片 4"/>
          <p:cNvPicPr>
            <a:picLocks noChangeAspect="1"/>
          </p:cNvPicPr>
          <p:nvPr/>
        </p:nvPicPr>
        <p:blipFill>
          <a:blip r:embed="rId5"/>
          <a:stretch>
            <a:fillRect/>
          </a:stretch>
        </p:blipFill>
        <p:spPr>
          <a:xfrm>
            <a:off x="2892425" y="1262380"/>
            <a:ext cx="7545070" cy="4257040"/>
          </a:xfrm>
          <a:prstGeom prst="rect">
            <a:avLst/>
          </a:prstGeom>
        </p:spPr>
      </p:pic>
      <p:pic>
        <p:nvPicPr>
          <p:cNvPr id="6" name="图片 5"/>
          <p:cNvPicPr>
            <a:picLocks noChangeAspect="1"/>
          </p:cNvPicPr>
          <p:nvPr/>
        </p:nvPicPr>
        <p:blipFill>
          <a:blip r:embed="rId6"/>
          <a:stretch>
            <a:fillRect/>
          </a:stretch>
        </p:blipFill>
        <p:spPr>
          <a:xfrm>
            <a:off x="2892425" y="1290955"/>
            <a:ext cx="7628255" cy="4276090"/>
          </a:xfrm>
          <a:prstGeom prst="rect">
            <a:avLst/>
          </a:prstGeom>
        </p:spPr>
      </p:pic>
      <p:pic>
        <p:nvPicPr>
          <p:cNvPr id="7" name="图片 6"/>
          <p:cNvPicPr>
            <a:picLocks noChangeAspect="1"/>
          </p:cNvPicPr>
          <p:nvPr/>
        </p:nvPicPr>
        <p:blipFill>
          <a:blip r:embed="rId7"/>
          <a:stretch>
            <a:fillRect/>
          </a:stretch>
        </p:blipFill>
        <p:spPr>
          <a:xfrm>
            <a:off x="2892425" y="1229360"/>
            <a:ext cx="7656830" cy="4399915"/>
          </a:xfrm>
          <a:prstGeom prst="rect">
            <a:avLst/>
          </a:prstGeom>
        </p:spPr>
      </p:pic>
      <p:pic>
        <p:nvPicPr>
          <p:cNvPr id="8" name="图片 7"/>
          <p:cNvPicPr>
            <a:picLocks noChangeAspect="1"/>
          </p:cNvPicPr>
          <p:nvPr/>
        </p:nvPicPr>
        <p:blipFill>
          <a:blip r:embed="rId8"/>
          <a:stretch>
            <a:fillRect/>
          </a:stretch>
        </p:blipFill>
        <p:spPr>
          <a:xfrm>
            <a:off x="2892425" y="1219835"/>
            <a:ext cx="7713980" cy="441896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14:presetBounceEnd="5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0000">
                                          <p:cBhvr additive="base">
                                            <p:cTn id="7" dur="1000" fill="hold"/>
                                            <p:tgtEl>
                                              <p:spTgt spid="4"/>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10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0" y="0"/>
            <a:ext cx="3860192" cy="6858000"/>
          </a:xfrm>
          <a:prstGeom prst="rect">
            <a:avLst/>
          </a:prstGeom>
        </p:spPr>
      </p:pic>
      <p:grpSp>
        <p:nvGrpSpPr>
          <p:cNvPr id="2" name="组合 1"/>
          <p:cNvGrpSpPr/>
          <p:nvPr/>
        </p:nvGrpSpPr>
        <p:grpSpPr>
          <a:xfrm>
            <a:off x="2167125" y="124784"/>
            <a:ext cx="6821345" cy="768350"/>
            <a:chOff x="1462275" y="286295"/>
            <a:chExt cx="6821345" cy="768350"/>
          </a:xfrm>
        </p:grpSpPr>
        <p:sp>
          <p:nvSpPr>
            <p:cNvPr id="12" name="文本框 11"/>
            <p:cNvSpPr txBox="1"/>
            <p:nvPr/>
          </p:nvSpPr>
          <p:spPr>
            <a:xfrm>
              <a:off x="1462275" y="286295"/>
              <a:ext cx="3208130" cy="768350"/>
            </a:xfrm>
            <a:prstGeom prst="rect">
              <a:avLst/>
            </a:prstGeom>
            <a:noFill/>
          </p:spPr>
          <p:txBody>
            <a:bodyPr wrap="square" rtlCol="0">
              <a:spAutoFit/>
            </a:bodyPr>
            <a:lstStyle/>
            <a:p>
              <a:r>
                <a:rPr lang="en-US" altLang="zh-CN" sz="4400" dirty="0">
                  <a:cs typeface="+mn-ea"/>
                  <a:sym typeface="+mn-lt"/>
                </a:rPr>
                <a:t>0</a:t>
              </a:r>
              <a:r>
                <a:rPr lang="en-US" altLang="zh-Hans" sz="4400" dirty="0">
                  <a:cs typeface="+mn-ea"/>
                  <a:sym typeface="+mn-lt"/>
                </a:rPr>
                <a:t>3</a:t>
              </a:r>
              <a:endParaRPr lang="zh-CN" altLang="en-US" sz="4400" dirty="0">
                <a:cs typeface="+mn-ea"/>
                <a:sym typeface="+mn-lt"/>
              </a:endParaRPr>
            </a:p>
          </p:txBody>
        </p:sp>
        <p:sp>
          <p:nvSpPr>
            <p:cNvPr id="13" name="矩形 12"/>
            <p:cNvSpPr/>
            <p:nvPr/>
          </p:nvSpPr>
          <p:spPr>
            <a:xfrm>
              <a:off x="2187620" y="353064"/>
              <a:ext cx="6096000" cy="400110"/>
            </a:xfrm>
            <a:prstGeom prst="rect">
              <a:avLst/>
            </a:prstGeom>
          </p:spPr>
          <p:txBody>
            <a:bodyPr>
              <a:spAutoFit/>
            </a:bodyPr>
            <a:lstStyle/>
            <a:p>
              <a:r>
                <a:rPr lang="zh-CN" altLang="en-US" sz="2000" dirty="0">
                  <a:latin typeface="PingFang SC" panose="020B0400000000000000" pitchFamily="34" charset="-122"/>
                  <a:ea typeface="PingFang SC" panose="020B0400000000000000" pitchFamily="34" charset="-122"/>
                  <a:cs typeface="+mn-ea"/>
                  <a:sym typeface="+mn-lt"/>
                </a:rPr>
                <a:t>程序</a:t>
              </a:r>
            </a:p>
          </p:txBody>
        </p:sp>
        <p:sp>
          <p:nvSpPr>
            <p:cNvPr id="14" name="矩形 13"/>
            <p:cNvSpPr/>
            <p:nvPr/>
          </p:nvSpPr>
          <p:spPr>
            <a:xfrm>
              <a:off x="2187620" y="671016"/>
              <a:ext cx="2031325" cy="338554"/>
            </a:xfrm>
            <a:prstGeom prst="rect">
              <a:avLst/>
            </a:prstGeom>
          </p:spPr>
          <p:txBody>
            <a:bodyPr wrap="none">
              <a:spAutoFit/>
            </a:bodyPr>
            <a:lstStyle/>
            <a:p>
              <a:r>
                <a:rPr lang="zh-CN" altLang="en-US" sz="1600" dirty="0">
                  <a:solidFill>
                    <a:schemeClr val="bg1">
                      <a:lumMod val="50000"/>
                    </a:schemeClr>
                  </a:solidFill>
                  <a:latin typeface="PingFang SC Light" panose="020B0300000000000000" pitchFamily="34" charset="-122"/>
                  <a:ea typeface="PingFang SC Light" panose="020B0300000000000000" pitchFamily="34" charset="-122"/>
                  <a:cs typeface="+mn-ea"/>
                  <a:sym typeface="+mn-lt"/>
                </a:rPr>
                <a:t>本项目已完成的程序</a:t>
              </a:r>
            </a:p>
          </p:txBody>
        </p:sp>
      </p:grpSp>
      <p:pic>
        <p:nvPicPr>
          <p:cNvPr id="3" name="图片 2"/>
          <p:cNvPicPr>
            <a:picLocks noChangeAspect="1"/>
          </p:cNvPicPr>
          <p:nvPr/>
        </p:nvPicPr>
        <p:blipFill>
          <a:blip r:embed="rId4"/>
          <a:stretch>
            <a:fillRect/>
          </a:stretch>
        </p:blipFill>
        <p:spPr>
          <a:xfrm>
            <a:off x="2892425" y="894715"/>
            <a:ext cx="3152140" cy="5552440"/>
          </a:xfrm>
          <a:prstGeom prst="rect">
            <a:avLst/>
          </a:prstGeom>
        </p:spPr>
      </p:pic>
      <p:pic>
        <p:nvPicPr>
          <p:cNvPr id="5" name="图片 4"/>
          <p:cNvPicPr>
            <a:picLocks noChangeAspect="1"/>
          </p:cNvPicPr>
          <p:nvPr/>
        </p:nvPicPr>
        <p:blipFill>
          <a:blip r:embed="rId5"/>
          <a:stretch>
            <a:fillRect/>
          </a:stretch>
        </p:blipFill>
        <p:spPr>
          <a:xfrm>
            <a:off x="6609715" y="904240"/>
            <a:ext cx="3133090" cy="5542915"/>
          </a:xfrm>
          <a:prstGeom prst="rect">
            <a:avLst/>
          </a:prstGeom>
        </p:spPr>
      </p:pic>
      <p:sp>
        <p:nvSpPr>
          <p:cNvPr id="6" name="文本框 5"/>
          <p:cNvSpPr txBox="1"/>
          <p:nvPr/>
        </p:nvSpPr>
        <p:spPr>
          <a:xfrm>
            <a:off x="4034155" y="6489700"/>
            <a:ext cx="868680" cy="368300"/>
          </a:xfrm>
          <a:prstGeom prst="rect">
            <a:avLst/>
          </a:prstGeom>
          <a:noFill/>
        </p:spPr>
        <p:txBody>
          <a:bodyPr wrap="none" rtlCol="0">
            <a:spAutoFit/>
          </a:bodyPr>
          <a:lstStyle/>
          <a:p>
            <a:r>
              <a:rPr lang="zh-CN" altLang="en-US" dirty="0"/>
              <a:t>发现页</a:t>
            </a:r>
          </a:p>
        </p:txBody>
      </p:sp>
      <p:sp>
        <p:nvSpPr>
          <p:cNvPr id="7" name="文本框 6"/>
          <p:cNvSpPr txBox="1"/>
          <p:nvPr/>
        </p:nvSpPr>
        <p:spPr>
          <a:xfrm>
            <a:off x="7586345" y="6489700"/>
            <a:ext cx="1753235" cy="368300"/>
          </a:xfrm>
          <a:prstGeom prst="rect">
            <a:avLst/>
          </a:prstGeom>
          <a:noFill/>
        </p:spPr>
        <p:txBody>
          <a:bodyPr wrap="square" rtlCol="0">
            <a:spAutoFit/>
          </a:bodyPr>
          <a:lstStyle/>
          <a:p>
            <a:r>
              <a:rPr lang="zh-CN" altLang="en-US" dirty="0"/>
              <a:t>个人页</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14:presetBounceEnd="5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0000">
                                          <p:cBhvr additive="base">
                                            <p:cTn id="7" dur="1000" fill="hold"/>
                                            <p:tgtEl>
                                              <p:spTgt spid="4"/>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3" presetClass="entr" presetSubtype="1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par>
                              <p:cTn id="13" fill="hold">
                                <p:stCondLst>
                                  <p:cond delay="1500"/>
                                </p:stCondLst>
                                <p:childTnLst>
                                  <p:par>
                                    <p:cTn id="14" presetID="2" presetClass="entr" presetSubtype="4"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par>
                              <p:cTn id="18" fill="hold">
                                <p:stCondLst>
                                  <p:cond delay="2000"/>
                                </p:stCondLst>
                                <p:childTnLst>
                                  <p:par>
                                    <p:cTn id="19" presetID="3" presetClass="entr" presetSubtype="1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blinds(horizontal)">
                                          <p:cBhvr>
                                            <p:cTn id="21" dur="500"/>
                                            <p:tgtEl>
                                              <p:spTgt spid="5"/>
                                            </p:tgtEl>
                                          </p:cBhvr>
                                        </p:animEffect>
                                      </p:childTnLst>
                                    </p:cTn>
                                  </p:par>
                                </p:childTnLst>
                              </p:cTn>
                            </p:par>
                            <p:par>
                              <p:cTn id="22" fill="hold">
                                <p:stCondLst>
                                  <p:cond delay="2500"/>
                                </p:stCondLst>
                                <p:childTnLst>
                                  <p:par>
                                    <p:cTn id="23" presetID="2" presetClass="entr" presetSubtype="4"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3" presetClass="entr" presetSubtype="1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par>
                              <p:cTn id="13" fill="hold">
                                <p:stCondLst>
                                  <p:cond delay="1500"/>
                                </p:stCondLst>
                                <p:childTnLst>
                                  <p:par>
                                    <p:cTn id="14" presetID="2" presetClass="entr" presetSubtype="4"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par>
                              <p:cTn id="18" fill="hold">
                                <p:stCondLst>
                                  <p:cond delay="2000"/>
                                </p:stCondLst>
                                <p:childTnLst>
                                  <p:par>
                                    <p:cTn id="19" presetID="3" presetClass="entr" presetSubtype="1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blinds(horizontal)">
                                          <p:cBhvr>
                                            <p:cTn id="21" dur="500"/>
                                            <p:tgtEl>
                                              <p:spTgt spid="5"/>
                                            </p:tgtEl>
                                          </p:cBhvr>
                                        </p:animEffect>
                                      </p:childTnLst>
                                    </p:cTn>
                                  </p:par>
                                </p:childTnLst>
                              </p:cTn>
                            </p:par>
                            <p:par>
                              <p:cTn id="22" fill="hold">
                                <p:stCondLst>
                                  <p:cond delay="2500"/>
                                </p:stCondLst>
                                <p:childTnLst>
                                  <p:par>
                                    <p:cTn id="23" presetID="2" presetClass="entr" presetSubtype="4"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a:off x="9259463" y="857251"/>
            <a:ext cx="2569679" cy="2583543"/>
          </a:xfrm>
          <a:prstGeom prst="rect">
            <a:avLst/>
          </a:prstGeom>
        </p:spPr>
      </p:pic>
      <p:pic>
        <p:nvPicPr>
          <p:cNvPr id="37" name="图片 36"/>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10800000">
            <a:off x="378557" y="3556185"/>
            <a:ext cx="2569679" cy="2583543"/>
          </a:xfrm>
          <a:prstGeom prst="rect">
            <a:avLst/>
          </a:prstGeom>
        </p:spPr>
      </p:pic>
      <p:pic>
        <p:nvPicPr>
          <p:cNvPr id="14" name="图片 13"/>
          <p:cNvPicPr>
            <a:picLocks noChangeAspect="1"/>
          </p:cNvPicPr>
          <p:nvPr/>
        </p:nvPicPr>
        <p:blipFill rotWithShape="1">
          <a:blip r:embed="rId4" cstate="print">
            <a:extLst>
              <a:ext uri="{28A0092B-C50C-407E-A947-70E740481C1C}">
                <a14:useLocalDpi xmlns:a14="http://schemas.microsoft.com/office/drawing/2010/main" val="0"/>
              </a:ext>
            </a:extLst>
          </a:blip>
          <a:srcRect/>
          <a:stretch>
            <a:fillRect/>
          </a:stretch>
        </p:blipFill>
        <p:spPr>
          <a:xfrm>
            <a:off x="-1" y="6016354"/>
            <a:ext cx="12192000" cy="952500"/>
          </a:xfrm>
          <a:prstGeom prst="rect">
            <a:avLst/>
          </a:prstGeom>
          <a:ln>
            <a:noFill/>
          </a:ln>
          <a:effectLst>
            <a:outerShdw blurRad="190500" algn="tl" rotWithShape="0">
              <a:srgbClr val="000000">
                <a:alpha val="70000"/>
              </a:srgbClr>
            </a:outerShdw>
          </a:effectLst>
        </p:spPr>
      </p:pic>
      <p:pic>
        <p:nvPicPr>
          <p:cNvPr id="2" name="图片 1"/>
          <p:cNvPicPr>
            <a:picLocks noChangeAspect="1"/>
          </p:cNvPicPr>
          <p:nvPr/>
        </p:nvPicPr>
        <p:blipFill rotWithShape="1">
          <a:blip r:embed="rId5" cstate="print">
            <a:extLst>
              <a:ext uri="{28A0092B-C50C-407E-A947-70E740481C1C}">
                <a14:useLocalDpi xmlns:a14="http://schemas.microsoft.com/office/drawing/2010/main" val="0"/>
              </a:ext>
            </a:extLst>
          </a:blip>
          <a:srcRect/>
          <a:stretch>
            <a:fillRect/>
          </a:stretch>
        </p:blipFill>
        <p:spPr>
          <a:xfrm>
            <a:off x="0" y="0"/>
            <a:ext cx="12192000" cy="971550"/>
          </a:xfrm>
          <a:prstGeom prst="rect">
            <a:avLst/>
          </a:prstGeom>
          <a:ln>
            <a:noFill/>
          </a:ln>
          <a:effectLst>
            <a:outerShdw blurRad="190500" algn="tl" rotWithShape="0">
              <a:srgbClr val="000000">
                <a:alpha val="70000"/>
              </a:srgbClr>
            </a:outerShdw>
          </a:effectLst>
        </p:spPr>
      </p:pic>
      <p:pic>
        <p:nvPicPr>
          <p:cNvPr id="6" name="图片 5"/>
          <p:cNvPicPr>
            <a:picLocks noChangeAspect="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a:off x="10682514" y="3233561"/>
            <a:ext cx="1509486" cy="2598058"/>
          </a:xfrm>
          <a:prstGeom prst="rect">
            <a:avLst/>
          </a:prstGeom>
        </p:spPr>
      </p:pic>
      <p:sp>
        <p:nvSpPr>
          <p:cNvPr id="7" name="文本框 6"/>
          <p:cNvSpPr txBox="1"/>
          <p:nvPr/>
        </p:nvSpPr>
        <p:spPr>
          <a:xfrm>
            <a:off x="2786516" y="2355194"/>
            <a:ext cx="4209143" cy="707886"/>
          </a:xfrm>
          <a:prstGeom prst="rect">
            <a:avLst/>
          </a:prstGeom>
          <a:noFill/>
        </p:spPr>
        <p:txBody>
          <a:bodyPr wrap="square" rtlCol="0">
            <a:spAutoFit/>
          </a:bodyPr>
          <a:lstStyle/>
          <a:p>
            <a:pPr algn="ctr"/>
            <a:r>
              <a:rPr lang="en-US" altLang="zh-CN" sz="4000" dirty="0">
                <a:latin typeface="PingFang SC" panose="020B0400000000000000" pitchFamily="34" charset="-122"/>
                <a:ea typeface="PingFang SC" panose="020B0400000000000000" pitchFamily="34" charset="-122"/>
                <a:cs typeface="+mn-ea"/>
                <a:sym typeface="+mn-lt"/>
              </a:rPr>
              <a:t>PART</a:t>
            </a:r>
            <a:endParaRPr lang="zh-CN" altLang="en-US" sz="2400" dirty="0">
              <a:latin typeface="PingFang SC" panose="020B0400000000000000" pitchFamily="34" charset="-122"/>
              <a:ea typeface="PingFang SC" panose="020B0400000000000000" pitchFamily="34" charset="-122"/>
              <a:cs typeface="+mn-ea"/>
              <a:sym typeface="+mn-lt"/>
            </a:endParaRPr>
          </a:p>
        </p:txBody>
      </p:sp>
      <p:pic>
        <p:nvPicPr>
          <p:cNvPr id="36" name="图片 35"/>
          <p:cNvPicPr>
            <a:picLocks noChangeAspect="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10800000">
            <a:off x="0" y="1558658"/>
            <a:ext cx="3673231" cy="2336801"/>
          </a:xfrm>
          <a:prstGeom prst="rect">
            <a:avLst/>
          </a:prstGeom>
        </p:spPr>
      </p:pic>
      <p:pic>
        <p:nvPicPr>
          <p:cNvPr id="8" name="图片 7"/>
          <p:cNvPicPr>
            <a:picLocks noChangeAspect="1"/>
          </p:cNvPicPr>
          <p:nvPr/>
        </p:nvPicPr>
        <p:blipFill>
          <a:blip r:embed="rId8">
            <a:clrChange>
              <a:clrFrom>
                <a:srgbClr val="FCFEFC"/>
              </a:clrFrom>
              <a:clrTo>
                <a:srgbClr val="FCFEFC">
                  <a:alpha val="0"/>
                </a:srgbClr>
              </a:clrTo>
            </a:clrChange>
            <a:extLst>
              <a:ext uri="{28A0092B-C50C-407E-A947-70E740481C1C}">
                <a14:useLocalDpi xmlns:a14="http://schemas.microsoft.com/office/drawing/2010/main" val="0"/>
              </a:ext>
            </a:extLst>
          </a:blip>
          <a:stretch>
            <a:fillRect/>
          </a:stretch>
        </p:blipFill>
        <p:spPr>
          <a:xfrm>
            <a:off x="5589500" y="2065202"/>
            <a:ext cx="1028700" cy="2857500"/>
          </a:xfrm>
          <a:prstGeom prst="rect">
            <a:avLst/>
          </a:prstGeom>
        </p:spPr>
      </p:pic>
      <p:sp>
        <p:nvSpPr>
          <p:cNvPr id="9" name="矩形 8"/>
          <p:cNvSpPr/>
          <p:nvPr/>
        </p:nvSpPr>
        <p:spPr>
          <a:xfrm>
            <a:off x="6215254" y="3084848"/>
            <a:ext cx="1585690" cy="707886"/>
          </a:xfrm>
          <a:prstGeom prst="rect">
            <a:avLst/>
          </a:prstGeom>
        </p:spPr>
        <p:txBody>
          <a:bodyPr wrap="none">
            <a:spAutoFit/>
          </a:bodyPr>
          <a:lstStyle/>
          <a:p>
            <a:pPr algn="ctr"/>
            <a:r>
              <a:rPr lang="en-US" altLang="zh-Hans" sz="4000" dirty="0">
                <a:latin typeface="PingFang SC" panose="020B0400000000000000" pitchFamily="34" charset="-122"/>
                <a:ea typeface="PingFang SC" panose="020B0400000000000000" pitchFamily="34" charset="-122"/>
                <a:cs typeface="+mn-ea"/>
                <a:sym typeface="+mn-lt"/>
              </a:rPr>
              <a:t>FOUR</a:t>
            </a:r>
            <a:endParaRPr lang="en-US" altLang="zh-CN" sz="4000" dirty="0">
              <a:latin typeface="PingFang SC" panose="020B0400000000000000" pitchFamily="34" charset="-122"/>
              <a:ea typeface="PingFang SC" panose="020B0400000000000000" pitchFamily="34" charset="-122"/>
              <a:cs typeface="+mn-ea"/>
              <a:sym typeface="+mn-lt"/>
            </a:endParaRPr>
          </a:p>
        </p:txBody>
      </p:sp>
    </p:spTree>
    <p:extLst>
      <p:ext uri="{BB962C8B-B14F-4D97-AF65-F5344CB8AC3E}">
        <p14:creationId xmlns:p14="http://schemas.microsoft.com/office/powerpoint/2010/main" val="5800024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4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 fill="hold"/>
                                            <p:tgtEl>
                                              <p:spTgt spid="6"/>
                                            </p:tgtEl>
                                            <p:attrNameLst>
                                              <p:attrName>ppt_x</p:attrName>
                                            </p:attrNameLst>
                                          </p:cBhvr>
                                          <p:tavLst>
                                            <p:tav tm="0">
                                              <p:val>
                                                <p:strVal val="1+#ppt_w/2"/>
                                              </p:val>
                                            </p:tav>
                                            <p:tav tm="100000">
                                              <p:val>
                                                <p:strVal val="#ppt_x"/>
                                              </p:val>
                                            </p:tav>
                                          </p:tavLst>
                                        </p:anim>
                                        <p:anim calcmode="lin" valueType="num">
                                          <p:cBhvr additive="base">
                                            <p:cTn id="8" dur="2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200"/>
                                </p:stCondLst>
                                <p:childTnLst>
                                  <p:par>
                                    <p:cTn id="10" presetID="2" presetClass="exit" presetSubtype="2" accel="30000" fill="hold" nodeType="afterEffect">
                                      <p:stCondLst>
                                        <p:cond delay="0"/>
                                      </p:stCondLst>
                                      <p:childTnLst>
                                        <p:anim calcmode="lin" valueType="num">
                                          <p:cBhvr additive="base">
                                            <p:cTn id="11" dur="200"/>
                                            <p:tgtEl>
                                              <p:spTgt spid="6"/>
                                            </p:tgtEl>
                                            <p:attrNameLst>
                                              <p:attrName>ppt_x</p:attrName>
                                            </p:attrNameLst>
                                          </p:cBhvr>
                                          <p:tavLst>
                                            <p:tav tm="0">
                                              <p:val>
                                                <p:strVal val="ppt_x"/>
                                              </p:val>
                                            </p:tav>
                                            <p:tav tm="100000">
                                              <p:val>
                                                <p:strVal val="1+ppt_w/2"/>
                                              </p:val>
                                            </p:tav>
                                          </p:tavLst>
                                        </p:anim>
                                        <p:anim calcmode="lin" valueType="num">
                                          <p:cBhvr additive="base">
                                            <p:cTn id="12" dur="200"/>
                                            <p:tgtEl>
                                              <p:spTgt spid="6"/>
                                            </p:tgtEl>
                                            <p:attrNameLst>
                                              <p:attrName>ppt_y</p:attrName>
                                            </p:attrNameLst>
                                          </p:cBhvr>
                                          <p:tavLst>
                                            <p:tav tm="0">
                                              <p:val>
                                                <p:strVal val="ppt_y"/>
                                              </p:val>
                                            </p:tav>
                                            <p:tav tm="100000">
                                              <p:val>
                                                <p:strVal val="ppt_y"/>
                                              </p:val>
                                            </p:tav>
                                          </p:tavLst>
                                        </p:anim>
                                        <p:set>
                                          <p:cBhvr>
                                            <p:cTn id="13" dur="1" fill="hold">
                                              <p:stCondLst>
                                                <p:cond delay="199"/>
                                              </p:stCondLst>
                                            </p:cTn>
                                            <p:tgtEl>
                                              <p:spTgt spid="6"/>
                                            </p:tgtEl>
                                            <p:attrNameLst>
                                              <p:attrName>style.visibility</p:attrName>
                                            </p:attrNameLst>
                                          </p:cBhvr>
                                          <p:to>
                                            <p:strVal val="hidden"/>
                                          </p:to>
                                        </p:set>
                                      </p:childTnLst>
                                    </p:cTn>
                                  </p:par>
                                </p:childTnLst>
                              </p:cTn>
                            </p:par>
                            <p:par>
                              <p:cTn id="14" fill="hold">
                                <p:stCondLst>
                                  <p:cond delay="400"/>
                                </p:stCondLst>
                                <p:childTnLst>
                                  <p:par>
                                    <p:cTn id="15" presetID="2" presetClass="entr" presetSubtype="8" decel="4000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200" fill="hold"/>
                                            <p:tgtEl>
                                              <p:spTgt spid="36"/>
                                            </p:tgtEl>
                                            <p:attrNameLst>
                                              <p:attrName>ppt_x</p:attrName>
                                            </p:attrNameLst>
                                          </p:cBhvr>
                                          <p:tavLst>
                                            <p:tav tm="0">
                                              <p:val>
                                                <p:strVal val="0-#ppt_w/2"/>
                                              </p:val>
                                            </p:tav>
                                            <p:tav tm="100000">
                                              <p:val>
                                                <p:strVal val="#ppt_x"/>
                                              </p:val>
                                            </p:tav>
                                          </p:tavLst>
                                        </p:anim>
                                        <p:anim calcmode="lin" valueType="num">
                                          <p:cBhvr additive="base">
                                            <p:cTn id="18" dur="200" fill="hold"/>
                                            <p:tgtEl>
                                              <p:spTgt spid="36"/>
                                            </p:tgtEl>
                                            <p:attrNameLst>
                                              <p:attrName>ppt_y</p:attrName>
                                            </p:attrNameLst>
                                          </p:cBhvr>
                                          <p:tavLst>
                                            <p:tav tm="0">
                                              <p:val>
                                                <p:strVal val="#ppt_y"/>
                                              </p:val>
                                            </p:tav>
                                            <p:tav tm="100000">
                                              <p:val>
                                                <p:strVal val="#ppt_y"/>
                                              </p:val>
                                            </p:tav>
                                          </p:tavLst>
                                        </p:anim>
                                      </p:childTnLst>
                                    </p:cTn>
                                  </p:par>
                                </p:childTnLst>
                              </p:cTn>
                            </p:par>
                            <p:par>
                              <p:cTn id="19" fill="hold">
                                <p:stCondLst>
                                  <p:cond delay="600"/>
                                </p:stCondLst>
                                <p:childTnLst>
                                  <p:par>
                                    <p:cTn id="20" presetID="2" presetClass="exit" presetSubtype="8" accel="30000" fill="hold" nodeType="afterEffect">
                                      <p:stCondLst>
                                        <p:cond delay="0"/>
                                      </p:stCondLst>
                                      <p:childTnLst>
                                        <p:anim calcmode="lin" valueType="num">
                                          <p:cBhvr additive="base">
                                            <p:cTn id="21" dur="200"/>
                                            <p:tgtEl>
                                              <p:spTgt spid="36"/>
                                            </p:tgtEl>
                                            <p:attrNameLst>
                                              <p:attrName>ppt_x</p:attrName>
                                            </p:attrNameLst>
                                          </p:cBhvr>
                                          <p:tavLst>
                                            <p:tav tm="0">
                                              <p:val>
                                                <p:strVal val="ppt_x"/>
                                              </p:val>
                                            </p:tav>
                                            <p:tav tm="100000">
                                              <p:val>
                                                <p:strVal val="0-ppt_w/2"/>
                                              </p:val>
                                            </p:tav>
                                          </p:tavLst>
                                        </p:anim>
                                        <p:anim calcmode="lin" valueType="num">
                                          <p:cBhvr additive="base">
                                            <p:cTn id="22" dur="200"/>
                                            <p:tgtEl>
                                              <p:spTgt spid="36"/>
                                            </p:tgtEl>
                                            <p:attrNameLst>
                                              <p:attrName>ppt_y</p:attrName>
                                            </p:attrNameLst>
                                          </p:cBhvr>
                                          <p:tavLst>
                                            <p:tav tm="0">
                                              <p:val>
                                                <p:strVal val="ppt_y"/>
                                              </p:val>
                                            </p:tav>
                                            <p:tav tm="100000">
                                              <p:val>
                                                <p:strVal val="ppt_y"/>
                                              </p:val>
                                            </p:tav>
                                          </p:tavLst>
                                        </p:anim>
                                        <p:set>
                                          <p:cBhvr>
                                            <p:cTn id="23" dur="1" fill="hold">
                                              <p:stCondLst>
                                                <p:cond delay="199"/>
                                              </p:stCondLst>
                                            </p:cTn>
                                            <p:tgtEl>
                                              <p:spTgt spid="36"/>
                                            </p:tgtEl>
                                            <p:attrNameLst>
                                              <p:attrName>style.visibility</p:attrName>
                                            </p:attrNameLst>
                                          </p:cBhvr>
                                          <p:to>
                                            <p:strVal val="hidden"/>
                                          </p:to>
                                        </p:set>
                                      </p:childTnLst>
                                    </p:cTn>
                                  </p:par>
                                </p:childTnLst>
                              </p:cTn>
                            </p:par>
                            <p:par>
                              <p:cTn id="24" fill="hold">
                                <p:stCondLst>
                                  <p:cond delay="800"/>
                                </p:stCondLst>
                                <p:childTnLst>
                                  <p:par>
                                    <p:cTn id="25" presetID="2" presetClass="entr" presetSubtype="1" decel="4000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200" fill="hold"/>
                                            <p:tgtEl>
                                              <p:spTgt spid="35"/>
                                            </p:tgtEl>
                                            <p:attrNameLst>
                                              <p:attrName>ppt_x</p:attrName>
                                            </p:attrNameLst>
                                          </p:cBhvr>
                                          <p:tavLst>
                                            <p:tav tm="0">
                                              <p:val>
                                                <p:strVal val="#ppt_x"/>
                                              </p:val>
                                            </p:tav>
                                            <p:tav tm="100000">
                                              <p:val>
                                                <p:strVal val="#ppt_x"/>
                                              </p:val>
                                            </p:tav>
                                          </p:tavLst>
                                        </p:anim>
                                        <p:anim calcmode="lin" valueType="num">
                                          <p:cBhvr additive="base">
                                            <p:cTn id="28" dur="200" fill="hold"/>
                                            <p:tgtEl>
                                              <p:spTgt spid="35"/>
                                            </p:tgtEl>
                                            <p:attrNameLst>
                                              <p:attrName>ppt_y</p:attrName>
                                            </p:attrNameLst>
                                          </p:cBhvr>
                                          <p:tavLst>
                                            <p:tav tm="0">
                                              <p:val>
                                                <p:strVal val="0-#ppt_h/2"/>
                                              </p:val>
                                            </p:tav>
                                            <p:tav tm="100000">
                                              <p:val>
                                                <p:strVal val="#ppt_y"/>
                                              </p:val>
                                            </p:tav>
                                          </p:tavLst>
                                        </p:anim>
                                      </p:childTnLst>
                                    </p:cTn>
                                  </p:par>
                                </p:childTnLst>
                              </p:cTn>
                            </p:par>
                            <p:par>
                              <p:cTn id="29" fill="hold">
                                <p:stCondLst>
                                  <p:cond delay="1000"/>
                                </p:stCondLst>
                                <p:childTnLst>
                                  <p:par>
                                    <p:cTn id="30" presetID="2" presetClass="exit" presetSubtype="1" accel="30000" fill="hold" nodeType="afterEffect">
                                      <p:stCondLst>
                                        <p:cond delay="0"/>
                                      </p:stCondLst>
                                      <p:childTnLst>
                                        <p:anim calcmode="lin" valueType="num">
                                          <p:cBhvr additive="base">
                                            <p:cTn id="31" dur="200"/>
                                            <p:tgtEl>
                                              <p:spTgt spid="35"/>
                                            </p:tgtEl>
                                            <p:attrNameLst>
                                              <p:attrName>ppt_x</p:attrName>
                                            </p:attrNameLst>
                                          </p:cBhvr>
                                          <p:tavLst>
                                            <p:tav tm="0">
                                              <p:val>
                                                <p:strVal val="ppt_x"/>
                                              </p:val>
                                            </p:tav>
                                            <p:tav tm="100000">
                                              <p:val>
                                                <p:strVal val="ppt_x"/>
                                              </p:val>
                                            </p:tav>
                                          </p:tavLst>
                                        </p:anim>
                                        <p:anim calcmode="lin" valueType="num">
                                          <p:cBhvr additive="base">
                                            <p:cTn id="32" dur="200"/>
                                            <p:tgtEl>
                                              <p:spTgt spid="35"/>
                                            </p:tgtEl>
                                            <p:attrNameLst>
                                              <p:attrName>ppt_y</p:attrName>
                                            </p:attrNameLst>
                                          </p:cBhvr>
                                          <p:tavLst>
                                            <p:tav tm="0">
                                              <p:val>
                                                <p:strVal val="ppt_y"/>
                                              </p:val>
                                            </p:tav>
                                            <p:tav tm="100000">
                                              <p:val>
                                                <p:strVal val="0-ppt_h/2"/>
                                              </p:val>
                                            </p:tav>
                                          </p:tavLst>
                                        </p:anim>
                                        <p:set>
                                          <p:cBhvr>
                                            <p:cTn id="33" dur="1" fill="hold">
                                              <p:stCondLst>
                                                <p:cond delay="199"/>
                                              </p:stCondLst>
                                            </p:cTn>
                                            <p:tgtEl>
                                              <p:spTgt spid="35"/>
                                            </p:tgtEl>
                                            <p:attrNameLst>
                                              <p:attrName>style.visibility</p:attrName>
                                            </p:attrNameLst>
                                          </p:cBhvr>
                                          <p:to>
                                            <p:strVal val="hidden"/>
                                          </p:to>
                                        </p:set>
                                      </p:childTnLst>
                                    </p:cTn>
                                  </p:par>
                                </p:childTnLst>
                              </p:cTn>
                            </p:par>
                            <p:par>
                              <p:cTn id="34" fill="hold">
                                <p:stCondLst>
                                  <p:cond delay="1200"/>
                                </p:stCondLst>
                                <p:childTnLst>
                                  <p:par>
                                    <p:cTn id="35" presetID="2" presetClass="entr" presetSubtype="4" decel="40000"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200" fill="hold"/>
                                            <p:tgtEl>
                                              <p:spTgt spid="37"/>
                                            </p:tgtEl>
                                            <p:attrNameLst>
                                              <p:attrName>ppt_x</p:attrName>
                                            </p:attrNameLst>
                                          </p:cBhvr>
                                          <p:tavLst>
                                            <p:tav tm="0">
                                              <p:val>
                                                <p:strVal val="#ppt_x"/>
                                              </p:val>
                                            </p:tav>
                                            <p:tav tm="100000">
                                              <p:val>
                                                <p:strVal val="#ppt_x"/>
                                              </p:val>
                                            </p:tav>
                                          </p:tavLst>
                                        </p:anim>
                                        <p:anim calcmode="lin" valueType="num">
                                          <p:cBhvr additive="base">
                                            <p:cTn id="38" dur="200" fill="hold"/>
                                            <p:tgtEl>
                                              <p:spTgt spid="37"/>
                                            </p:tgtEl>
                                            <p:attrNameLst>
                                              <p:attrName>ppt_y</p:attrName>
                                            </p:attrNameLst>
                                          </p:cBhvr>
                                          <p:tavLst>
                                            <p:tav tm="0">
                                              <p:val>
                                                <p:strVal val="1+#ppt_h/2"/>
                                              </p:val>
                                            </p:tav>
                                            <p:tav tm="100000">
                                              <p:val>
                                                <p:strVal val="#ppt_y"/>
                                              </p:val>
                                            </p:tav>
                                          </p:tavLst>
                                        </p:anim>
                                      </p:childTnLst>
                                    </p:cTn>
                                  </p:par>
                                </p:childTnLst>
                              </p:cTn>
                            </p:par>
                            <p:par>
                              <p:cTn id="39" fill="hold">
                                <p:stCondLst>
                                  <p:cond delay="1400"/>
                                </p:stCondLst>
                                <p:childTnLst>
                                  <p:par>
                                    <p:cTn id="40" presetID="2" presetClass="exit" presetSubtype="4" accel="30000" fill="hold" nodeType="afterEffect">
                                      <p:stCondLst>
                                        <p:cond delay="0"/>
                                      </p:stCondLst>
                                      <p:childTnLst>
                                        <p:anim calcmode="lin" valueType="num">
                                          <p:cBhvr additive="base">
                                            <p:cTn id="41" dur="200"/>
                                            <p:tgtEl>
                                              <p:spTgt spid="37"/>
                                            </p:tgtEl>
                                            <p:attrNameLst>
                                              <p:attrName>ppt_x</p:attrName>
                                            </p:attrNameLst>
                                          </p:cBhvr>
                                          <p:tavLst>
                                            <p:tav tm="0">
                                              <p:val>
                                                <p:strVal val="ppt_x"/>
                                              </p:val>
                                            </p:tav>
                                            <p:tav tm="100000">
                                              <p:val>
                                                <p:strVal val="ppt_x"/>
                                              </p:val>
                                            </p:tav>
                                          </p:tavLst>
                                        </p:anim>
                                        <p:anim calcmode="lin" valueType="num">
                                          <p:cBhvr additive="base">
                                            <p:cTn id="42" dur="200"/>
                                            <p:tgtEl>
                                              <p:spTgt spid="37"/>
                                            </p:tgtEl>
                                            <p:attrNameLst>
                                              <p:attrName>ppt_y</p:attrName>
                                            </p:attrNameLst>
                                          </p:cBhvr>
                                          <p:tavLst>
                                            <p:tav tm="0">
                                              <p:val>
                                                <p:strVal val="ppt_y"/>
                                              </p:val>
                                            </p:tav>
                                            <p:tav tm="100000">
                                              <p:val>
                                                <p:strVal val="1+ppt_h/2"/>
                                              </p:val>
                                            </p:tav>
                                          </p:tavLst>
                                        </p:anim>
                                        <p:set>
                                          <p:cBhvr>
                                            <p:cTn id="43" dur="1" fill="hold">
                                              <p:stCondLst>
                                                <p:cond delay="199"/>
                                              </p:stCondLst>
                                            </p:cTn>
                                            <p:tgtEl>
                                              <p:spTgt spid="37"/>
                                            </p:tgtEl>
                                            <p:attrNameLst>
                                              <p:attrName>style.visibility</p:attrName>
                                            </p:attrNameLst>
                                          </p:cBhvr>
                                          <p:to>
                                            <p:strVal val="hidden"/>
                                          </p:to>
                                        </p:set>
                                      </p:childTnLst>
                                    </p:cTn>
                                  </p:par>
                                </p:childTnLst>
                              </p:cTn>
                            </p:par>
                            <p:par>
                              <p:cTn id="44" fill="hold">
                                <p:stCondLst>
                                  <p:cond delay="1600"/>
                                </p:stCondLst>
                                <p:childTnLst>
                                  <p:par>
                                    <p:cTn id="45" presetID="2" presetClass="entr" presetSubtype="2" fill="hold" nodeType="afterEffect" p14:presetBounceEnd="30000">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14:bounceEnd="30000">
                                          <p:cBhvr additive="base">
                                            <p:cTn id="47" dur="300" fill="hold"/>
                                            <p:tgtEl>
                                              <p:spTgt spid="6"/>
                                            </p:tgtEl>
                                            <p:attrNameLst>
                                              <p:attrName>ppt_x</p:attrName>
                                            </p:attrNameLst>
                                          </p:cBhvr>
                                          <p:tavLst>
                                            <p:tav tm="0">
                                              <p:val>
                                                <p:strVal val="1+#ppt_w/2"/>
                                              </p:val>
                                            </p:tav>
                                            <p:tav tm="100000">
                                              <p:val>
                                                <p:strVal val="#ppt_x"/>
                                              </p:val>
                                            </p:tav>
                                          </p:tavLst>
                                        </p:anim>
                                        <p:anim calcmode="lin" valueType="num" p14:bounceEnd="30000">
                                          <p:cBhvr additive="base">
                                            <p:cTn id="48"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4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 fill="hold"/>
                                            <p:tgtEl>
                                              <p:spTgt spid="6"/>
                                            </p:tgtEl>
                                            <p:attrNameLst>
                                              <p:attrName>ppt_x</p:attrName>
                                            </p:attrNameLst>
                                          </p:cBhvr>
                                          <p:tavLst>
                                            <p:tav tm="0">
                                              <p:val>
                                                <p:strVal val="1+#ppt_w/2"/>
                                              </p:val>
                                            </p:tav>
                                            <p:tav tm="100000">
                                              <p:val>
                                                <p:strVal val="#ppt_x"/>
                                              </p:val>
                                            </p:tav>
                                          </p:tavLst>
                                        </p:anim>
                                        <p:anim calcmode="lin" valueType="num">
                                          <p:cBhvr additive="base">
                                            <p:cTn id="8" dur="2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200"/>
                                </p:stCondLst>
                                <p:childTnLst>
                                  <p:par>
                                    <p:cTn id="10" presetID="2" presetClass="exit" presetSubtype="2" accel="30000" fill="hold" nodeType="afterEffect">
                                      <p:stCondLst>
                                        <p:cond delay="0"/>
                                      </p:stCondLst>
                                      <p:childTnLst>
                                        <p:anim calcmode="lin" valueType="num">
                                          <p:cBhvr additive="base">
                                            <p:cTn id="11" dur="200"/>
                                            <p:tgtEl>
                                              <p:spTgt spid="6"/>
                                            </p:tgtEl>
                                            <p:attrNameLst>
                                              <p:attrName>ppt_x</p:attrName>
                                            </p:attrNameLst>
                                          </p:cBhvr>
                                          <p:tavLst>
                                            <p:tav tm="0">
                                              <p:val>
                                                <p:strVal val="ppt_x"/>
                                              </p:val>
                                            </p:tav>
                                            <p:tav tm="100000">
                                              <p:val>
                                                <p:strVal val="1+ppt_w/2"/>
                                              </p:val>
                                            </p:tav>
                                          </p:tavLst>
                                        </p:anim>
                                        <p:anim calcmode="lin" valueType="num">
                                          <p:cBhvr additive="base">
                                            <p:cTn id="12" dur="200"/>
                                            <p:tgtEl>
                                              <p:spTgt spid="6"/>
                                            </p:tgtEl>
                                            <p:attrNameLst>
                                              <p:attrName>ppt_y</p:attrName>
                                            </p:attrNameLst>
                                          </p:cBhvr>
                                          <p:tavLst>
                                            <p:tav tm="0">
                                              <p:val>
                                                <p:strVal val="ppt_y"/>
                                              </p:val>
                                            </p:tav>
                                            <p:tav tm="100000">
                                              <p:val>
                                                <p:strVal val="ppt_y"/>
                                              </p:val>
                                            </p:tav>
                                          </p:tavLst>
                                        </p:anim>
                                        <p:set>
                                          <p:cBhvr>
                                            <p:cTn id="13" dur="1" fill="hold">
                                              <p:stCondLst>
                                                <p:cond delay="199"/>
                                              </p:stCondLst>
                                            </p:cTn>
                                            <p:tgtEl>
                                              <p:spTgt spid="6"/>
                                            </p:tgtEl>
                                            <p:attrNameLst>
                                              <p:attrName>style.visibility</p:attrName>
                                            </p:attrNameLst>
                                          </p:cBhvr>
                                          <p:to>
                                            <p:strVal val="hidden"/>
                                          </p:to>
                                        </p:set>
                                      </p:childTnLst>
                                    </p:cTn>
                                  </p:par>
                                </p:childTnLst>
                              </p:cTn>
                            </p:par>
                            <p:par>
                              <p:cTn id="14" fill="hold">
                                <p:stCondLst>
                                  <p:cond delay="400"/>
                                </p:stCondLst>
                                <p:childTnLst>
                                  <p:par>
                                    <p:cTn id="15" presetID="2" presetClass="entr" presetSubtype="8" decel="4000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200" fill="hold"/>
                                            <p:tgtEl>
                                              <p:spTgt spid="36"/>
                                            </p:tgtEl>
                                            <p:attrNameLst>
                                              <p:attrName>ppt_x</p:attrName>
                                            </p:attrNameLst>
                                          </p:cBhvr>
                                          <p:tavLst>
                                            <p:tav tm="0">
                                              <p:val>
                                                <p:strVal val="0-#ppt_w/2"/>
                                              </p:val>
                                            </p:tav>
                                            <p:tav tm="100000">
                                              <p:val>
                                                <p:strVal val="#ppt_x"/>
                                              </p:val>
                                            </p:tav>
                                          </p:tavLst>
                                        </p:anim>
                                        <p:anim calcmode="lin" valueType="num">
                                          <p:cBhvr additive="base">
                                            <p:cTn id="18" dur="200" fill="hold"/>
                                            <p:tgtEl>
                                              <p:spTgt spid="36"/>
                                            </p:tgtEl>
                                            <p:attrNameLst>
                                              <p:attrName>ppt_y</p:attrName>
                                            </p:attrNameLst>
                                          </p:cBhvr>
                                          <p:tavLst>
                                            <p:tav tm="0">
                                              <p:val>
                                                <p:strVal val="#ppt_y"/>
                                              </p:val>
                                            </p:tav>
                                            <p:tav tm="100000">
                                              <p:val>
                                                <p:strVal val="#ppt_y"/>
                                              </p:val>
                                            </p:tav>
                                          </p:tavLst>
                                        </p:anim>
                                      </p:childTnLst>
                                    </p:cTn>
                                  </p:par>
                                </p:childTnLst>
                              </p:cTn>
                            </p:par>
                            <p:par>
                              <p:cTn id="19" fill="hold">
                                <p:stCondLst>
                                  <p:cond delay="600"/>
                                </p:stCondLst>
                                <p:childTnLst>
                                  <p:par>
                                    <p:cTn id="20" presetID="2" presetClass="exit" presetSubtype="8" accel="30000" fill="hold" nodeType="afterEffect">
                                      <p:stCondLst>
                                        <p:cond delay="0"/>
                                      </p:stCondLst>
                                      <p:childTnLst>
                                        <p:anim calcmode="lin" valueType="num">
                                          <p:cBhvr additive="base">
                                            <p:cTn id="21" dur="200"/>
                                            <p:tgtEl>
                                              <p:spTgt spid="36"/>
                                            </p:tgtEl>
                                            <p:attrNameLst>
                                              <p:attrName>ppt_x</p:attrName>
                                            </p:attrNameLst>
                                          </p:cBhvr>
                                          <p:tavLst>
                                            <p:tav tm="0">
                                              <p:val>
                                                <p:strVal val="ppt_x"/>
                                              </p:val>
                                            </p:tav>
                                            <p:tav tm="100000">
                                              <p:val>
                                                <p:strVal val="0-ppt_w/2"/>
                                              </p:val>
                                            </p:tav>
                                          </p:tavLst>
                                        </p:anim>
                                        <p:anim calcmode="lin" valueType="num">
                                          <p:cBhvr additive="base">
                                            <p:cTn id="22" dur="200"/>
                                            <p:tgtEl>
                                              <p:spTgt spid="36"/>
                                            </p:tgtEl>
                                            <p:attrNameLst>
                                              <p:attrName>ppt_y</p:attrName>
                                            </p:attrNameLst>
                                          </p:cBhvr>
                                          <p:tavLst>
                                            <p:tav tm="0">
                                              <p:val>
                                                <p:strVal val="ppt_y"/>
                                              </p:val>
                                            </p:tav>
                                            <p:tav tm="100000">
                                              <p:val>
                                                <p:strVal val="ppt_y"/>
                                              </p:val>
                                            </p:tav>
                                          </p:tavLst>
                                        </p:anim>
                                        <p:set>
                                          <p:cBhvr>
                                            <p:cTn id="23" dur="1" fill="hold">
                                              <p:stCondLst>
                                                <p:cond delay="199"/>
                                              </p:stCondLst>
                                            </p:cTn>
                                            <p:tgtEl>
                                              <p:spTgt spid="36"/>
                                            </p:tgtEl>
                                            <p:attrNameLst>
                                              <p:attrName>style.visibility</p:attrName>
                                            </p:attrNameLst>
                                          </p:cBhvr>
                                          <p:to>
                                            <p:strVal val="hidden"/>
                                          </p:to>
                                        </p:set>
                                      </p:childTnLst>
                                    </p:cTn>
                                  </p:par>
                                </p:childTnLst>
                              </p:cTn>
                            </p:par>
                            <p:par>
                              <p:cTn id="24" fill="hold">
                                <p:stCondLst>
                                  <p:cond delay="800"/>
                                </p:stCondLst>
                                <p:childTnLst>
                                  <p:par>
                                    <p:cTn id="25" presetID="2" presetClass="entr" presetSubtype="1" decel="4000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200" fill="hold"/>
                                            <p:tgtEl>
                                              <p:spTgt spid="35"/>
                                            </p:tgtEl>
                                            <p:attrNameLst>
                                              <p:attrName>ppt_x</p:attrName>
                                            </p:attrNameLst>
                                          </p:cBhvr>
                                          <p:tavLst>
                                            <p:tav tm="0">
                                              <p:val>
                                                <p:strVal val="#ppt_x"/>
                                              </p:val>
                                            </p:tav>
                                            <p:tav tm="100000">
                                              <p:val>
                                                <p:strVal val="#ppt_x"/>
                                              </p:val>
                                            </p:tav>
                                          </p:tavLst>
                                        </p:anim>
                                        <p:anim calcmode="lin" valueType="num">
                                          <p:cBhvr additive="base">
                                            <p:cTn id="28" dur="200" fill="hold"/>
                                            <p:tgtEl>
                                              <p:spTgt spid="35"/>
                                            </p:tgtEl>
                                            <p:attrNameLst>
                                              <p:attrName>ppt_y</p:attrName>
                                            </p:attrNameLst>
                                          </p:cBhvr>
                                          <p:tavLst>
                                            <p:tav tm="0">
                                              <p:val>
                                                <p:strVal val="0-#ppt_h/2"/>
                                              </p:val>
                                            </p:tav>
                                            <p:tav tm="100000">
                                              <p:val>
                                                <p:strVal val="#ppt_y"/>
                                              </p:val>
                                            </p:tav>
                                          </p:tavLst>
                                        </p:anim>
                                      </p:childTnLst>
                                    </p:cTn>
                                  </p:par>
                                </p:childTnLst>
                              </p:cTn>
                            </p:par>
                            <p:par>
                              <p:cTn id="29" fill="hold">
                                <p:stCondLst>
                                  <p:cond delay="1000"/>
                                </p:stCondLst>
                                <p:childTnLst>
                                  <p:par>
                                    <p:cTn id="30" presetID="2" presetClass="exit" presetSubtype="1" accel="30000" fill="hold" nodeType="afterEffect">
                                      <p:stCondLst>
                                        <p:cond delay="0"/>
                                      </p:stCondLst>
                                      <p:childTnLst>
                                        <p:anim calcmode="lin" valueType="num">
                                          <p:cBhvr additive="base">
                                            <p:cTn id="31" dur="200"/>
                                            <p:tgtEl>
                                              <p:spTgt spid="35"/>
                                            </p:tgtEl>
                                            <p:attrNameLst>
                                              <p:attrName>ppt_x</p:attrName>
                                            </p:attrNameLst>
                                          </p:cBhvr>
                                          <p:tavLst>
                                            <p:tav tm="0">
                                              <p:val>
                                                <p:strVal val="ppt_x"/>
                                              </p:val>
                                            </p:tav>
                                            <p:tav tm="100000">
                                              <p:val>
                                                <p:strVal val="ppt_x"/>
                                              </p:val>
                                            </p:tav>
                                          </p:tavLst>
                                        </p:anim>
                                        <p:anim calcmode="lin" valueType="num">
                                          <p:cBhvr additive="base">
                                            <p:cTn id="32" dur="200"/>
                                            <p:tgtEl>
                                              <p:spTgt spid="35"/>
                                            </p:tgtEl>
                                            <p:attrNameLst>
                                              <p:attrName>ppt_y</p:attrName>
                                            </p:attrNameLst>
                                          </p:cBhvr>
                                          <p:tavLst>
                                            <p:tav tm="0">
                                              <p:val>
                                                <p:strVal val="ppt_y"/>
                                              </p:val>
                                            </p:tav>
                                            <p:tav tm="100000">
                                              <p:val>
                                                <p:strVal val="0-ppt_h/2"/>
                                              </p:val>
                                            </p:tav>
                                          </p:tavLst>
                                        </p:anim>
                                        <p:set>
                                          <p:cBhvr>
                                            <p:cTn id="33" dur="1" fill="hold">
                                              <p:stCondLst>
                                                <p:cond delay="199"/>
                                              </p:stCondLst>
                                            </p:cTn>
                                            <p:tgtEl>
                                              <p:spTgt spid="35"/>
                                            </p:tgtEl>
                                            <p:attrNameLst>
                                              <p:attrName>style.visibility</p:attrName>
                                            </p:attrNameLst>
                                          </p:cBhvr>
                                          <p:to>
                                            <p:strVal val="hidden"/>
                                          </p:to>
                                        </p:set>
                                      </p:childTnLst>
                                    </p:cTn>
                                  </p:par>
                                </p:childTnLst>
                              </p:cTn>
                            </p:par>
                            <p:par>
                              <p:cTn id="34" fill="hold">
                                <p:stCondLst>
                                  <p:cond delay="1200"/>
                                </p:stCondLst>
                                <p:childTnLst>
                                  <p:par>
                                    <p:cTn id="35" presetID="2" presetClass="entr" presetSubtype="4" decel="40000"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200" fill="hold"/>
                                            <p:tgtEl>
                                              <p:spTgt spid="37"/>
                                            </p:tgtEl>
                                            <p:attrNameLst>
                                              <p:attrName>ppt_x</p:attrName>
                                            </p:attrNameLst>
                                          </p:cBhvr>
                                          <p:tavLst>
                                            <p:tav tm="0">
                                              <p:val>
                                                <p:strVal val="#ppt_x"/>
                                              </p:val>
                                            </p:tav>
                                            <p:tav tm="100000">
                                              <p:val>
                                                <p:strVal val="#ppt_x"/>
                                              </p:val>
                                            </p:tav>
                                          </p:tavLst>
                                        </p:anim>
                                        <p:anim calcmode="lin" valueType="num">
                                          <p:cBhvr additive="base">
                                            <p:cTn id="38" dur="200" fill="hold"/>
                                            <p:tgtEl>
                                              <p:spTgt spid="37"/>
                                            </p:tgtEl>
                                            <p:attrNameLst>
                                              <p:attrName>ppt_y</p:attrName>
                                            </p:attrNameLst>
                                          </p:cBhvr>
                                          <p:tavLst>
                                            <p:tav tm="0">
                                              <p:val>
                                                <p:strVal val="1+#ppt_h/2"/>
                                              </p:val>
                                            </p:tav>
                                            <p:tav tm="100000">
                                              <p:val>
                                                <p:strVal val="#ppt_y"/>
                                              </p:val>
                                            </p:tav>
                                          </p:tavLst>
                                        </p:anim>
                                      </p:childTnLst>
                                    </p:cTn>
                                  </p:par>
                                </p:childTnLst>
                              </p:cTn>
                            </p:par>
                            <p:par>
                              <p:cTn id="39" fill="hold">
                                <p:stCondLst>
                                  <p:cond delay="1400"/>
                                </p:stCondLst>
                                <p:childTnLst>
                                  <p:par>
                                    <p:cTn id="40" presetID="2" presetClass="exit" presetSubtype="4" accel="30000" fill="hold" nodeType="afterEffect">
                                      <p:stCondLst>
                                        <p:cond delay="0"/>
                                      </p:stCondLst>
                                      <p:childTnLst>
                                        <p:anim calcmode="lin" valueType="num">
                                          <p:cBhvr additive="base">
                                            <p:cTn id="41" dur="200"/>
                                            <p:tgtEl>
                                              <p:spTgt spid="37"/>
                                            </p:tgtEl>
                                            <p:attrNameLst>
                                              <p:attrName>ppt_x</p:attrName>
                                            </p:attrNameLst>
                                          </p:cBhvr>
                                          <p:tavLst>
                                            <p:tav tm="0">
                                              <p:val>
                                                <p:strVal val="ppt_x"/>
                                              </p:val>
                                            </p:tav>
                                            <p:tav tm="100000">
                                              <p:val>
                                                <p:strVal val="ppt_x"/>
                                              </p:val>
                                            </p:tav>
                                          </p:tavLst>
                                        </p:anim>
                                        <p:anim calcmode="lin" valueType="num">
                                          <p:cBhvr additive="base">
                                            <p:cTn id="42" dur="200"/>
                                            <p:tgtEl>
                                              <p:spTgt spid="37"/>
                                            </p:tgtEl>
                                            <p:attrNameLst>
                                              <p:attrName>ppt_y</p:attrName>
                                            </p:attrNameLst>
                                          </p:cBhvr>
                                          <p:tavLst>
                                            <p:tav tm="0">
                                              <p:val>
                                                <p:strVal val="ppt_y"/>
                                              </p:val>
                                            </p:tav>
                                            <p:tav tm="100000">
                                              <p:val>
                                                <p:strVal val="1+ppt_h/2"/>
                                              </p:val>
                                            </p:tav>
                                          </p:tavLst>
                                        </p:anim>
                                        <p:set>
                                          <p:cBhvr>
                                            <p:cTn id="43" dur="1" fill="hold">
                                              <p:stCondLst>
                                                <p:cond delay="199"/>
                                              </p:stCondLst>
                                            </p:cTn>
                                            <p:tgtEl>
                                              <p:spTgt spid="37"/>
                                            </p:tgtEl>
                                            <p:attrNameLst>
                                              <p:attrName>style.visibility</p:attrName>
                                            </p:attrNameLst>
                                          </p:cBhvr>
                                          <p:to>
                                            <p:strVal val="hidden"/>
                                          </p:to>
                                        </p:set>
                                      </p:childTnLst>
                                    </p:cTn>
                                  </p:par>
                                </p:childTnLst>
                              </p:cTn>
                            </p:par>
                            <p:par>
                              <p:cTn id="44" fill="hold">
                                <p:stCondLst>
                                  <p:cond delay="1600"/>
                                </p:stCondLst>
                                <p:childTnLst>
                                  <p:par>
                                    <p:cTn id="45" presetID="2" presetClass="entr" presetSubtype="2"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cBhvr additive="base">
                                            <p:cTn id="47" dur="300" fill="hold"/>
                                            <p:tgtEl>
                                              <p:spTgt spid="6"/>
                                            </p:tgtEl>
                                            <p:attrNameLst>
                                              <p:attrName>ppt_x</p:attrName>
                                            </p:attrNameLst>
                                          </p:cBhvr>
                                          <p:tavLst>
                                            <p:tav tm="0">
                                              <p:val>
                                                <p:strVal val="1+#ppt_w/2"/>
                                              </p:val>
                                            </p:tav>
                                            <p:tav tm="100000">
                                              <p:val>
                                                <p:strVal val="#ppt_x"/>
                                              </p:val>
                                            </p:tav>
                                          </p:tavLst>
                                        </p:anim>
                                        <p:anim calcmode="lin" valueType="num">
                                          <p:cBhvr additive="base">
                                            <p:cTn id="48"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42135" y="134241"/>
            <a:ext cx="6796591" cy="769441"/>
            <a:chOff x="1137485" y="305691"/>
            <a:chExt cx="6796591" cy="769441"/>
          </a:xfrm>
        </p:grpSpPr>
        <p:sp>
          <p:nvSpPr>
            <p:cNvPr id="12" name="文本框 11"/>
            <p:cNvSpPr txBox="1"/>
            <p:nvPr/>
          </p:nvSpPr>
          <p:spPr>
            <a:xfrm>
              <a:off x="1137485" y="305691"/>
              <a:ext cx="2442305" cy="769441"/>
            </a:xfrm>
            <a:prstGeom prst="rect">
              <a:avLst/>
            </a:prstGeom>
            <a:noFill/>
          </p:spPr>
          <p:txBody>
            <a:bodyPr wrap="square" rtlCol="0">
              <a:spAutoFit/>
            </a:bodyPr>
            <a:lstStyle/>
            <a:p>
              <a:r>
                <a:rPr lang="en-US" altLang="zh-CN" sz="4400" dirty="0">
                  <a:cs typeface="+mn-ea"/>
                  <a:sym typeface="+mn-lt"/>
                </a:rPr>
                <a:t>0</a:t>
              </a:r>
              <a:r>
                <a:rPr lang="en-US" altLang="zh-Hans" sz="4400" dirty="0">
                  <a:cs typeface="+mn-ea"/>
                  <a:sym typeface="+mn-lt"/>
                </a:rPr>
                <a:t>4</a:t>
              </a:r>
              <a:endParaRPr lang="zh-CN" altLang="en-US" sz="4400" dirty="0">
                <a:cs typeface="+mn-ea"/>
                <a:sym typeface="+mn-lt"/>
              </a:endParaRPr>
            </a:p>
          </p:txBody>
        </p:sp>
        <p:sp>
          <p:nvSpPr>
            <p:cNvPr id="13" name="矩形 12"/>
            <p:cNvSpPr/>
            <p:nvPr/>
          </p:nvSpPr>
          <p:spPr>
            <a:xfrm>
              <a:off x="1838076" y="363747"/>
              <a:ext cx="6096000" cy="400110"/>
            </a:xfrm>
            <a:prstGeom prst="rect">
              <a:avLst/>
            </a:prstGeom>
          </p:spPr>
          <p:txBody>
            <a:bodyPr>
              <a:spAutoFit/>
            </a:bodyPr>
            <a:lstStyle/>
            <a:p>
              <a:r>
                <a:rPr lang="zh-CN" altLang="en-US" sz="2000" dirty="0">
                  <a:latin typeface="PingFang SC" panose="020B0400000000000000" pitchFamily="34" charset="-122"/>
                  <a:ea typeface="PingFang SC" panose="020B0400000000000000" pitchFamily="34" charset="-122"/>
                  <a:cs typeface="+mn-ea"/>
                  <a:sym typeface="+mn-lt"/>
                </a:rPr>
                <a:t>经费使用情况</a:t>
              </a:r>
            </a:p>
          </p:txBody>
        </p:sp>
        <p:sp>
          <p:nvSpPr>
            <p:cNvPr id="14" name="矩形 13"/>
            <p:cNvSpPr/>
            <p:nvPr/>
          </p:nvSpPr>
          <p:spPr>
            <a:xfrm>
              <a:off x="1852590" y="671017"/>
              <a:ext cx="2646878" cy="338554"/>
            </a:xfrm>
            <a:prstGeom prst="rect">
              <a:avLst/>
            </a:prstGeom>
          </p:spPr>
          <p:txBody>
            <a:bodyPr wrap="none">
              <a:spAutoFit/>
            </a:bodyPr>
            <a:lstStyle/>
            <a:p>
              <a:r>
                <a:rPr lang="zh-CN" altLang="en-US" sz="1600" dirty="0">
                  <a:solidFill>
                    <a:schemeClr val="tx1">
                      <a:lumMod val="65000"/>
                      <a:lumOff val="35000"/>
                    </a:schemeClr>
                  </a:solidFill>
                  <a:latin typeface="PingFang SC Light" panose="020B0300000000000000" pitchFamily="34" charset="-122"/>
                  <a:ea typeface="PingFang SC Light" panose="020B0300000000000000" pitchFamily="34" charset="-122"/>
                  <a:cs typeface="+mn-ea"/>
                  <a:sym typeface="+mn-lt"/>
                </a:rPr>
                <a:t>本项目的经费用途及金额等</a:t>
              </a:r>
            </a:p>
          </p:txBody>
        </p:sp>
      </p:grpSp>
      <p:pic>
        <p:nvPicPr>
          <p:cNvPr id="17" name="图片 16"/>
          <p:cNvPicPr>
            <a:picLocks noChangeAspect="1"/>
          </p:cNvPicPr>
          <p:nvPr/>
        </p:nvPicPr>
        <p:blipFill>
          <a:blip r:embed="rId3" cstate="print">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4815079" y="809093"/>
            <a:ext cx="1619250" cy="1619250"/>
          </a:xfrm>
          <a:prstGeom prst="rect">
            <a:avLst/>
          </a:prstGeom>
        </p:spPr>
      </p:pic>
      <p:sp>
        <p:nvSpPr>
          <p:cNvPr id="18" name="文本框 17"/>
          <p:cNvSpPr txBox="1"/>
          <p:nvPr/>
        </p:nvSpPr>
        <p:spPr>
          <a:xfrm>
            <a:off x="5626526" y="1626345"/>
            <a:ext cx="3105269" cy="646331"/>
          </a:xfrm>
          <a:prstGeom prst="rect">
            <a:avLst/>
          </a:prstGeom>
          <a:noFill/>
        </p:spPr>
        <p:txBody>
          <a:bodyPr wrap="square" rtlCol="0">
            <a:spAutoFit/>
          </a:bodyPr>
          <a:lstStyle/>
          <a:p>
            <a:pPr algn="ctr"/>
            <a:r>
              <a:rPr lang="zh-CN" altLang="en-US" sz="3600" dirty="0">
                <a:latin typeface="PingFang SC Medium" panose="020B0400000000000000" pitchFamily="34" charset="-122"/>
                <a:ea typeface="PingFang SC Medium" panose="020B0400000000000000" pitchFamily="34" charset="-122"/>
                <a:cs typeface="+mn-ea"/>
                <a:sym typeface="+mn-lt"/>
              </a:rPr>
              <a:t>经费使用明细</a:t>
            </a:r>
          </a:p>
        </p:txBody>
      </p:sp>
      <p:sp>
        <p:nvSpPr>
          <p:cNvPr id="19" name="矩形 18"/>
          <p:cNvSpPr/>
          <p:nvPr/>
        </p:nvSpPr>
        <p:spPr>
          <a:xfrm>
            <a:off x="6096000" y="2703085"/>
            <a:ext cx="4523086" cy="922020"/>
          </a:xfrm>
          <a:prstGeom prst="rect">
            <a:avLst/>
          </a:prstGeom>
        </p:spPr>
        <p:txBody>
          <a:bodyPr wrap="square">
            <a:spAutoFit/>
          </a:bodyPr>
          <a:lstStyle/>
          <a:p>
            <a:endParaRPr lang="en-US" altLang="zh-CN" dirty="0">
              <a:solidFill>
                <a:schemeClr val="accent6">
                  <a:lumMod val="50000"/>
                </a:schemeClr>
              </a:solidFill>
              <a:cs typeface="+mn-ea"/>
              <a:sym typeface="+mn-lt"/>
            </a:endParaRPr>
          </a:p>
          <a:p>
            <a:endParaRPr lang="en-US" altLang="zh-CN" dirty="0">
              <a:solidFill>
                <a:schemeClr val="accent6">
                  <a:lumMod val="50000"/>
                </a:schemeClr>
              </a:solidFill>
              <a:cs typeface="+mn-ea"/>
              <a:sym typeface="+mn-lt"/>
            </a:endParaRPr>
          </a:p>
          <a:p>
            <a:endParaRPr lang="zh-CN" altLang="en-US" dirty="0">
              <a:solidFill>
                <a:schemeClr val="accent6">
                  <a:lumMod val="50000"/>
                </a:schemeClr>
              </a:solidFill>
              <a:cs typeface="+mn-ea"/>
              <a:sym typeface="+mn-lt"/>
            </a:endParaRPr>
          </a:p>
        </p:txBody>
      </p:sp>
      <p:pic>
        <p:nvPicPr>
          <p:cNvPr id="3" name="图片 2"/>
          <p:cNvPicPr>
            <a:picLocks noChangeAspect="1"/>
          </p:cNvPicPr>
          <p:nvPr/>
        </p:nvPicPr>
        <p:blipFill>
          <a:blip r:embed="rId4">
            <a:clrChange>
              <a:clrFrom>
                <a:srgbClr val="F7F7F7"/>
              </a:clrFrom>
              <a:clrTo>
                <a:srgbClr val="F7F7F7">
                  <a:alpha val="0"/>
                </a:srgbClr>
              </a:clrTo>
            </a:clrChange>
            <a:extLst>
              <a:ext uri="{28A0092B-C50C-407E-A947-70E740481C1C}">
                <a14:useLocalDpi xmlns:a14="http://schemas.microsoft.com/office/drawing/2010/main" val="0"/>
              </a:ext>
            </a:extLst>
          </a:blip>
          <a:stretch>
            <a:fillRect/>
          </a:stretch>
        </p:blipFill>
        <p:spPr>
          <a:xfrm>
            <a:off x="242135" y="838121"/>
            <a:ext cx="4600575" cy="5753100"/>
          </a:xfrm>
          <a:prstGeom prst="rect">
            <a:avLst/>
          </a:prstGeom>
        </p:spPr>
      </p:pic>
      <p:pic>
        <p:nvPicPr>
          <p:cNvPr id="4" name="图片 3"/>
          <p:cNvPicPr>
            <a:picLocks noChangeAspect="1"/>
          </p:cNvPicPr>
          <p:nvPr/>
        </p:nvPicPr>
        <p:blipFill>
          <a:blip r:embed="rId5"/>
          <a:stretch>
            <a:fillRect/>
          </a:stretch>
        </p:blipFill>
        <p:spPr>
          <a:xfrm>
            <a:off x="5212080" y="2514509"/>
            <a:ext cx="6290945" cy="2926080"/>
          </a:xfrm>
          <a:prstGeom prst="rect">
            <a:avLst/>
          </a:prstGeom>
        </p:spPr>
      </p:pic>
      <p:sp>
        <p:nvSpPr>
          <p:cNvPr id="5" name="文本框 4"/>
          <p:cNvSpPr txBox="1"/>
          <p:nvPr/>
        </p:nvSpPr>
        <p:spPr>
          <a:xfrm>
            <a:off x="5212081" y="5607597"/>
            <a:ext cx="6290944" cy="645160"/>
          </a:xfrm>
          <a:prstGeom prst="rect">
            <a:avLst/>
          </a:prstGeom>
          <a:noFill/>
        </p:spPr>
        <p:txBody>
          <a:bodyPr wrap="square" rtlCol="0">
            <a:spAutoFit/>
          </a:bodyPr>
          <a:lstStyle/>
          <a:p>
            <a:r>
              <a:rPr lang="en-US" altLang="zh-CN" dirty="0"/>
              <a:t>       </a:t>
            </a:r>
            <a:r>
              <a:rPr lang="zh-CN" altLang="en-US" dirty="0"/>
              <a:t>大部分经费用于购买图书和办公用品，图书有助于我们了解前端开发的语法和结构。</a:t>
            </a:r>
            <a:endParaRPr lang="en-US" altLang="zh-CN" dirty="0"/>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3"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1+#ppt_w/2"/>
                                          </p:val>
                                        </p:tav>
                                        <p:tav tm="100000">
                                          <p:val>
                                            <p:strVal val="#ppt_x"/>
                                          </p:val>
                                        </p:tav>
                                      </p:tavLst>
                                    </p:anim>
                                    <p:anim calcmode="lin" valueType="num">
                                      <p:cBhvr additive="base">
                                        <p:cTn id="14" dur="500" fill="hold"/>
                                        <p:tgtEl>
                                          <p:spTgt spid="17"/>
                                        </p:tgtEl>
                                        <p:attrNameLst>
                                          <p:attrName>ppt_y</p:attrName>
                                        </p:attrNameLst>
                                      </p:cBhvr>
                                      <p:tavLst>
                                        <p:tav tm="0">
                                          <p:val>
                                            <p:strVal val="0-#ppt_h/2"/>
                                          </p:val>
                                        </p:tav>
                                        <p:tav tm="100000">
                                          <p:val>
                                            <p:strVal val="#ppt_y"/>
                                          </p:val>
                                        </p:tav>
                                      </p:tavLst>
                                    </p:anim>
                                  </p:childTnLst>
                                </p:cTn>
                              </p:par>
                            </p:childTnLst>
                          </p:cTn>
                        </p:par>
                        <p:par>
                          <p:cTn id="15" fill="hold">
                            <p:stCondLst>
                              <p:cond delay="1500"/>
                            </p:stCondLst>
                            <p:childTnLst>
                              <p:par>
                                <p:cTn id="16" presetID="22" presetClass="entr" presetSubtype="4" fill="hold" grpId="0" nodeType="after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wipe(down)">
                                      <p:cBhvr>
                                        <p:cTn id="18" dur="500"/>
                                        <p:tgtEl>
                                          <p:spTgt spid="18"/>
                                        </p:tgtEl>
                                      </p:cBhvr>
                                    </p:animEffect>
                                  </p:childTnLst>
                                </p:cTn>
                              </p:par>
                            </p:childTnLst>
                          </p:cTn>
                        </p:par>
                        <p:par>
                          <p:cTn id="19" fill="hold">
                            <p:stCondLst>
                              <p:cond delay="2000"/>
                            </p:stCondLst>
                            <p:childTnLst>
                              <p:par>
                                <p:cTn id="20" presetID="22" presetClass="entr" presetSubtype="4"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down)">
                                      <p:cBhvr>
                                        <p:cTn id="22" dur="500"/>
                                        <p:tgtEl>
                                          <p:spTgt spid="4"/>
                                        </p:tgtEl>
                                      </p:cBhvr>
                                    </p:animEffect>
                                  </p:childTnLst>
                                </p:cTn>
                              </p:par>
                            </p:childTnLst>
                          </p:cTn>
                        </p:par>
                        <p:par>
                          <p:cTn id="23" fill="hold">
                            <p:stCondLst>
                              <p:cond delay="2500"/>
                            </p:stCondLst>
                            <p:childTnLst>
                              <p:par>
                                <p:cTn id="24" presetID="53" presetClass="entr" presetSubtype="16"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Effect transition="in" filter="fade">
                                      <p:cBhvr>
                                        <p:cTn id="2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a:off x="9259463" y="857251"/>
            <a:ext cx="2569679" cy="2583543"/>
          </a:xfrm>
          <a:prstGeom prst="rect">
            <a:avLst/>
          </a:prstGeom>
        </p:spPr>
      </p:pic>
      <p:pic>
        <p:nvPicPr>
          <p:cNvPr id="37" name="图片 36"/>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10800000">
            <a:off x="378557" y="3556185"/>
            <a:ext cx="2569679" cy="2583543"/>
          </a:xfrm>
          <a:prstGeom prst="rect">
            <a:avLst/>
          </a:prstGeom>
        </p:spPr>
      </p:pic>
      <p:pic>
        <p:nvPicPr>
          <p:cNvPr id="14" name="图片 13"/>
          <p:cNvPicPr>
            <a:picLocks noChangeAspect="1"/>
          </p:cNvPicPr>
          <p:nvPr/>
        </p:nvPicPr>
        <p:blipFill rotWithShape="1">
          <a:blip r:embed="rId4" cstate="print">
            <a:extLst>
              <a:ext uri="{28A0092B-C50C-407E-A947-70E740481C1C}">
                <a14:useLocalDpi xmlns:a14="http://schemas.microsoft.com/office/drawing/2010/main" val="0"/>
              </a:ext>
            </a:extLst>
          </a:blip>
          <a:srcRect/>
          <a:stretch>
            <a:fillRect/>
          </a:stretch>
        </p:blipFill>
        <p:spPr>
          <a:xfrm>
            <a:off x="-1" y="6016354"/>
            <a:ext cx="12192000" cy="952500"/>
          </a:xfrm>
          <a:prstGeom prst="rect">
            <a:avLst/>
          </a:prstGeom>
          <a:ln>
            <a:noFill/>
          </a:ln>
          <a:effectLst>
            <a:outerShdw blurRad="190500" algn="tl" rotWithShape="0">
              <a:srgbClr val="000000">
                <a:alpha val="70000"/>
              </a:srgbClr>
            </a:outerShdw>
          </a:effectLst>
        </p:spPr>
      </p:pic>
      <p:pic>
        <p:nvPicPr>
          <p:cNvPr id="2" name="图片 1"/>
          <p:cNvPicPr>
            <a:picLocks noChangeAspect="1"/>
          </p:cNvPicPr>
          <p:nvPr/>
        </p:nvPicPr>
        <p:blipFill rotWithShape="1">
          <a:blip r:embed="rId5" cstate="print">
            <a:extLst>
              <a:ext uri="{28A0092B-C50C-407E-A947-70E740481C1C}">
                <a14:useLocalDpi xmlns:a14="http://schemas.microsoft.com/office/drawing/2010/main" val="0"/>
              </a:ext>
            </a:extLst>
          </a:blip>
          <a:srcRect/>
          <a:stretch>
            <a:fillRect/>
          </a:stretch>
        </p:blipFill>
        <p:spPr>
          <a:xfrm>
            <a:off x="0" y="0"/>
            <a:ext cx="12192000" cy="971550"/>
          </a:xfrm>
          <a:prstGeom prst="rect">
            <a:avLst/>
          </a:prstGeom>
          <a:ln>
            <a:noFill/>
          </a:ln>
          <a:effectLst>
            <a:outerShdw blurRad="190500" algn="tl" rotWithShape="0">
              <a:srgbClr val="000000">
                <a:alpha val="70000"/>
              </a:srgbClr>
            </a:outerShdw>
          </a:effectLst>
        </p:spPr>
      </p:pic>
      <p:pic>
        <p:nvPicPr>
          <p:cNvPr id="6" name="图片 5"/>
          <p:cNvPicPr>
            <a:picLocks noChangeAspect="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a:off x="10682514" y="3233561"/>
            <a:ext cx="1509486" cy="2598058"/>
          </a:xfrm>
          <a:prstGeom prst="rect">
            <a:avLst/>
          </a:prstGeom>
        </p:spPr>
      </p:pic>
      <p:sp>
        <p:nvSpPr>
          <p:cNvPr id="7" name="文本框 6"/>
          <p:cNvSpPr txBox="1"/>
          <p:nvPr/>
        </p:nvSpPr>
        <p:spPr>
          <a:xfrm>
            <a:off x="2786516" y="2355194"/>
            <a:ext cx="4209143" cy="707886"/>
          </a:xfrm>
          <a:prstGeom prst="rect">
            <a:avLst/>
          </a:prstGeom>
          <a:noFill/>
        </p:spPr>
        <p:txBody>
          <a:bodyPr wrap="square" rtlCol="0">
            <a:spAutoFit/>
          </a:bodyPr>
          <a:lstStyle/>
          <a:p>
            <a:pPr algn="ctr"/>
            <a:r>
              <a:rPr lang="en-US" altLang="zh-CN" sz="4000" dirty="0">
                <a:latin typeface="PingFang SC" panose="020B0400000000000000" pitchFamily="34" charset="-122"/>
                <a:ea typeface="PingFang SC" panose="020B0400000000000000" pitchFamily="34" charset="-122"/>
                <a:cs typeface="+mn-ea"/>
                <a:sym typeface="+mn-lt"/>
              </a:rPr>
              <a:t>PART</a:t>
            </a:r>
            <a:endParaRPr lang="zh-CN" altLang="en-US" sz="2400" dirty="0">
              <a:latin typeface="PingFang SC" panose="020B0400000000000000" pitchFamily="34" charset="-122"/>
              <a:ea typeface="PingFang SC" panose="020B0400000000000000" pitchFamily="34" charset="-122"/>
              <a:cs typeface="+mn-ea"/>
              <a:sym typeface="+mn-lt"/>
            </a:endParaRPr>
          </a:p>
        </p:txBody>
      </p:sp>
      <p:pic>
        <p:nvPicPr>
          <p:cNvPr id="36" name="图片 35"/>
          <p:cNvPicPr>
            <a:picLocks noChangeAspect="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10800000">
            <a:off x="0" y="1558658"/>
            <a:ext cx="3673231" cy="2336801"/>
          </a:xfrm>
          <a:prstGeom prst="rect">
            <a:avLst/>
          </a:prstGeom>
        </p:spPr>
      </p:pic>
      <p:pic>
        <p:nvPicPr>
          <p:cNvPr id="8" name="图片 7"/>
          <p:cNvPicPr>
            <a:picLocks noChangeAspect="1"/>
          </p:cNvPicPr>
          <p:nvPr/>
        </p:nvPicPr>
        <p:blipFill>
          <a:blip r:embed="rId8">
            <a:clrChange>
              <a:clrFrom>
                <a:srgbClr val="FCFEFC"/>
              </a:clrFrom>
              <a:clrTo>
                <a:srgbClr val="FCFEFC">
                  <a:alpha val="0"/>
                </a:srgbClr>
              </a:clrTo>
            </a:clrChange>
            <a:extLst>
              <a:ext uri="{28A0092B-C50C-407E-A947-70E740481C1C}">
                <a14:useLocalDpi xmlns:a14="http://schemas.microsoft.com/office/drawing/2010/main" val="0"/>
              </a:ext>
            </a:extLst>
          </a:blip>
          <a:stretch>
            <a:fillRect/>
          </a:stretch>
        </p:blipFill>
        <p:spPr>
          <a:xfrm>
            <a:off x="5589500" y="2065202"/>
            <a:ext cx="1028700" cy="2857500"/>
          </a:xfrm>
          <a:prstGeom prst="rect">
            <a:avLst/>
          </a:prstGeom>
        </p:spPr>
      </p:pic>
      <p:sp>
        <p:nvSpPr>
          <p:cNvPr id="9" name="矩形 8"/>
          <p:cNvSpPr/>
          <p:nvPr/>
        </p:nvSpPr>
        <p:spPr>
          <a:xfrm>
            <a:off x="6379562" y="3084848"/>
            <a:ext cx="1257075" cy="707886"/>
          </a:xfrm>
          <a:prstGeom prst="rect">
            <a:avLst/>
          </a:prstGeom>
        </p:spPr>
        <p:txBody>
          <a:bodyPr wrap="none">
            <a:spAutoFit/>
          </a:bodyPr>
          <a:lstStyle/>
          <a:p>
            <a:pPr algn="ctr"/>
            <a:r>
              <a:rPr lang="en-US" altLang="zh-Hans" sz="4000" dirty="0">
                <a:latin typeface="PingFang SC" panose="020B0400000000000000" pitchFamily="34" charset="-122"/>
                <a:ea typeface="PingFang SC" panose="020B0400000000000000" pitchFamily="34" charset="-122"/>
                <a:cs typeface="+mn-ea"/>
                <a:sym typeface="+mn-lt"/>
              </a:rPr>
              <a:t>FIVE</a:t>
            </a:r>
            <a:endParaRPr lang="en-US" altLang="zh-CN" sz="4000" dirty="0">
              <a:latin typeface="PingFang SC" panose="020B0400000000000000" pitchFamily="34" charset="-122"/>
              <a:ea typeface="PingFang SC" panose="020B0400000000000000" pitchFamily="34" charset="-122"/>
              <a:cs typeface="+mn-ea"/>
              <a:sym typeface="+mn-lt"/>
            </a:endParaRPr>
          </a:p>
        </p:txBody>
      </p:sp>
    </p:spTree>
    <p:extLst>
      <p:ext uri="{BB962C8B-B14F-4D97-AF65-F5344CB8AC3E}">
        <p14:creationId xmlns:p14="http://schemas.microsoft.com/office/powerpoint/2010/main" val="152573522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4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 fill="hold"/>
                                            <p:tgtEl>
                                              <p:spTgt spid="6"/>
                                            </p:tgtEl>
                                            <p:attrNameLst>
                                              <p:attrName>ppt_x</p:attrName>
                                            </p:attrNameLst>
                                          </p:cBhvr>
                                          <p:tavLst>
                                            <p:tav tm="0">
                                              <p:val>
                                                <p:strVal val="1+#ppt_w/2"/>
                                              </p:val>
                                            </p:tav>
                                            <p:tav tm="100000">
                                              <p:val>
                                                <p:strVal val="#ppt_x"/>
                                              </p:val>
                                            </p:tav>
                                          </p:tavLst>
                                        </p:anim>
                                        <p:anim calcmode="lin" valueType="num">
                                          <p:cBhvr additive="base">
                                            <p:cTn id="8" dur="2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200"/>
                                </p:stCondLst>
                                <p:childTnLst>
                                  <p:par>
                                    <p:cTn id="10" presetID="2" presetClass="exit" presetSubtype="2" accel="30000" fill="hold" nodeType="afterEffect">
                                      <p:stCondLst>
                                        <p:cond delay="0"/>
                                      </p:stCondLst>
                                      <p:childTnLst>
                                        <p:anim calcmode="lin" valueType="num">
                                          <p:cBhvr additive="base">
                                            <p:cTn id="11" dur="200"/>
                                            <p:tgtEl>
                                              <p:spTgt spid="6"/>
                                            </p:tgtEl>
                                            <p:attrNameLst>
                                              <p:attrName>ppt_x</p:attrName>
                                            </p:attrNameLst>
                                          </p:cBhvr>
                                          <p:tavLst>
                                            <p:tav tm="0">
                                              <p:val>
                                                <p:strVal val="ppt_x"/>
                                              </p:val>
                                            </p:tav>
                                            <p:tav tm="100000">
                                              <p:val>
                                                <p:strVal val="1+ppt_w/2"/>
                                              </p:val>
                                            </p:tav>
                                          </p:tavLst>
                                        </p:anim>
                                        <p:anim calcmode="lin" valueType="num">
                                          <p:cBhvr additive="base">
                                            <p:cTn id="12" dur="200"/>
                                            <p:tgtEl>
                                              <p:spTgt spid="6"/>
                                            </p:tgtEl>
                                            <p:attrNameLst>
                                              <p:attrName>ppt_y</p:attrName>
                                            </p:attrNameLst>
                                          </p:cBhvr>
                                          <p:tavLst>
                                            <p:tav tm="0">
                                              <p:val>
                                                <p:strVal val="ppt_y"/>
                                              </p:val>
                                            </p:tav>
                                            <p:tav tm="100000">
                                              <p:val>
                                                <p:strVal val="ppt_y"/>
                                              </p:val>
                                            </p:tav>
                                          </p:tavLst>
                                        </p:anim>
                                        <p:set>
                                          <p:cBhvr>
                                            <p:cTn id="13" dur="1" fill="hold">
                                              <p:stCondLst>
                                                <p:cond delay="199"/>
                                              </p:stCondLst>
                                            </p:cTn>
                                            <p:tgtEl>
                                              <p:spTgt spid="6"/>
                                            </p:tgtEl>
                                            <p:attrNameLst>
                                              <p:attrName>style.visibility</p:attrName>
                                            </p:attrNameLst>
                                          </p:cBhvr>
                                          <p:to>
                                            <p:strVal val="hidden"/>
                                          </p:to>
                                        </p:set>
                                      </p:childTnLst>
                                    </p:cTn>
                                  </p:par>
                                </p:childTnLst>
                              </p:cTn>
                            </p:par>
                            <p:par>
                              <p:cTn id="14" fill="hold">
                                <p:stCondLst>
                                  <p:cond delay="400"/>
                                </p:stCondLst>
                                <p:childTnLst>
                                  <p:par>
                                    <p:cTn id="15" presetID="2" presetClass="entr" presetSubtype="8" decel="4000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200" fill="hold"/>
                                            <p:tgtEl>
                                              <p:spTgt spid="36"/>
                                            </p:tgtEl>
                                            <p:attrNameLst>
                                              <p:attrName>ppt_x</p:attrName>
                                            </p:attrNameLst>
                                          </p:cBhvr>
                                          <p:tavLst>
                                            <p:tav tm="0">
                                              <p:val>
                                                <p:strVal val="0-#ppt_w/2"/>
                                              </p:val>
                                            </p:tav>
                                            <p:tav tm="100000">
                                              <p:val>
                                                <p:strVal val="#ppt_x"/>
                                              </p:val>
                                            </p:tav>
                                          </p:tavLst>
                                        </p:anim>
                                        <p:anim calcmode="lin" valueType="num">
                                          <p:cBhvr additive="base">
                                            <p:cTn id="18" dur="200" fill="hold"/>
                                            <p:tgtEl>
                                              <p:spTgt spid="36"/>
                                            </p:tgtEl>
                                            <p:attrNameLst>
                                              <p:attrName>ppt_y</p:attrName>
                                            </p:attrNameLst>
                                          </p:cBhvr>
                                          <p:tavLst>
                                            <p:tav tm="0">
                                              <p:val>
                                                <p:strVal val="#ppt_y"/>
                                              </p:val>
                                            </p:tav>
                                            <p:tav tm="100000">
                                              <p:val>
                                                <p:strVal val="#ppt_y"/>
                                              </p:val>
                                            </p:tav>
                                          </p:tavLst>
                                        </p:anim>
                                      </p:childTnLst>
                                    </p:cTn>
                                  </p:par>
                                </p:childTnLst>
                              </p:cTn>
                            </p:par>
                            <p:par>
                              <p:cTn id="19" fill="hold">
                                <p:stCondLst>
                                  <p:cond delay="600"/>
                                </p:stCondLst>
                                <p:childTnLst>
                                  <p:par>
                                    <p:cTn id="20" presetID="2" presetClass="exit" presetSubtype="8" accel="30000" fill="hold" nodeType="afterEffect">
                                      <p:stCondLst>
                                        <p:cond delay="0"/>
                                      </p:stCondLst>
                                      <p:childTnLst>
                                        <p:anim calcmode="lin" valueType="num">
                                          <p:cBhvr additive="base">
                                            <p:cTn id="21" dur="200"/>
                                            <p:tgtEl>
                                              <p:spTgt spid="36"/>
                                            </p:tgtEl>
                                            <p:attrNameLst>
                                              <p:attrName>ppt_x</p:attrName>
                                            </p:attrNameLst>
                                          </p:cBhvr>
                                          <p:tavLst>
                                            <p:tav tm="0">
                                              <p:val>
                                                <p:strVal val="ppt_x"/>
                                              </p:val>
                                            </p:tav>
                                            <p:tav tm="100000">
                                              <p:val>
                                                <p:strVal val="0-ppt_w/2"/>
                                              </p:val>
                                            </p:tav>
                                          </p:tavLst>
                                        </p:anim>
                                        <p:anim calcmode="lin" valueType="num">
                                          <p:cBhvr additive="base">
                                            <p:cTn id="22" dur="200"/>
                                            <p:tgtEl>
                                              <p:spTgt spid="36"/>
                                            </p:tgtEl>
                                            <p:attrNameLst>
                                              <p:attrName>ppt_y</p:attrName>
                                            </p:attrNameLst>
                                          </p:cBhvr>
                                          <p:tavLst>
                                            <p:tav tm="0">
                                              <p:val>
                                                <p:strVal val="ppt_y"/>
                                              </p:val>
                                            </p:tav>
                                            <p:tav tm="100000">
                                              <p:val>
                                                <p:strVal val="ppt_y"/>
                                              </p:val>
                                            </p:tav>
                                          </p:tavLst>
                                        </p:anim>
                                        <p:set>
                                          <p:cBhvr>
                                            <p:cTn id="23" dur="1" fill="hold">
                                              <p:stCondLst>
                                                <p:cond delay="199"/>
                                              </p:stCondLst>
                                            </p:cTn>
                                            <p:tgtEl>
                                              <p:spTgt spid="36"/>
                                            </p:tgtEl>
                                            <p:attrNameLst>
                                              <p:attrName>style.visibility</p:attrName>
                                            </p:attrNameLst>
                                          </p:cBhvr>
                                          <p:to>
                                            <p:strVal val="hidden"/>
                                          </p:to>
                                        </p:set>
                                      </p:childTnLst>
                                    </p:cTn>
                                  </p:par>
                                </p:childTnLst>
                              </p:cTn>
                            </p:par>
                            <p:par>
                              <p:cTn id="24" fill="hold">
                                <p:stCondLst>
                                  <p:cond delay="800"/>
                                </p:stCondLst>
                                <p:childTnLst>
                                  <p:par>
                                    <p:cTn id="25" presetID="2" presetClass="entr" presetSubtype="1" decel="4000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200" fill="hold"/>
                                            <p:tgtEl>
                                              <p:spTgt spid="35"/>
                                            </p:tgtEl>
                                            <p:attrNameLst>
                                              <p:attrName>ppt_x</p:attrName>
                                            </p:attrNameLst>
                                          </p:cBhvr>
                                          <p:tavLst>
                                            <p:tav tm="0">
                                              <p:val>
                                                <p:strVal val="#ppt_x"/>
                                              </p:val>
                                            </p:tav>
                                            <p:tav tm="100000">
                                              <p:val>
                                                <p:strVal val="#ppt_x"/>
                                              </p:val>
                                            </p:tav>
                                          </p:tavLst>
                                        </p:anim>
                                        <p:anim calcmode="lin" valueType="num">
                                          <p:cBhvr additive="base">
                                            <p:cTn id="28" dur="200" fill="hold"/>
                                            <p:tgtEl>
                                              <p:spTgt spid="35"/>
                                            </p:tgtEl>
                                            <p:attrNameLst>
                                              <p:attrName>ppt_y</p:attrName>
                                            </p:attrNameLst>
                                          </p:cBhvr>
                                          <p:tavLst>
                                            <p:tav tm="0">
                                              <p:val>
                                                <p:strVal val="0-#ppt_h/2"/>
                                              </p:val>
                                            </p:tav>
                                            <p:tav tm="100000">
                                              <p:val>
                                                <p:strVal val="#ppt_y"/>
                                              </p:val>
                                            </p:tav>
                                          </p:tavLst>
                                        </p:anim>
                                      </p:childTnLst>
                                    </p:cTn>
                                  </p:par>
                                </p:childTnLst>
                              </p:cTn>
                            </p:par>
                            <p:par>
                              <p:cTn id="29" fill="hold">
                                <p:stCondLst>
                                  <p:cond delay="1000"/>
                                </p:stCondLst>
                                <p:childTnLst>
                                  <p:par>
                                    <p:cTn id="30" presetID="2" presetClass="exit" presetSubtype="1" accel="30000" fill="hold" nodeType="afterEffect">
                                      <p:stCondLst>
                                        <p:cond delay="0"/>
                                      </p:stCondLst>
                                      <p:childTnLst>
                                        <p:anim calcmode="lin" valueType="num">
                                          <p:cBhvr additive="base">
                                            <p:cTn id="31" dur="200"/>
                                            <p:tgtEl>
                                              <p:spTgt spid="35"/>
                                            </p:tgtEl>
                                            <p:attrNameLst>
                                              <p:attrName>ppt_x</p:attrName>
                                            </p:attrNameLst>
                                          </p:cBhvr>
                                          <p:tavLst>
                                            <p:tav tm="0">
                                              <p:val>
                                                <p:strVal val="ppt_x"/>
                                              </p:val>
                                            </p:tav>
                                            <p:tav tm="100000">
                                              <p:val>
                                                <p:strVal val="ppt_x"/>
                                              </p:val>
                                            </p:tav>
                                          </p:tavLst>
                                        </p:anim>
                                        <p:anim calcmode="lin" valueType="num">
                                          <p:cBhvr additive="base">
                                            <p:cTn id="32" dur="200"/>
                                            <p:tgtEl>
                                              <p:spTgt spid="35"/>
                                            </p:tgtEl>
                                            <p:attrNameLst>
                                              <p:attrName>ppt_y</p:attrName>
                                            </p:attrNameLst>
                                          </p:cBhvr>
                                          <p:tavLst>
                                            <p:tav tm="0">
                                              <p:val>
                                                <p:strVal val="ppt_y"/>
                                              </p:val>
                                            </p:tav>
                                            <p:tav tm="100000">
                                              <p:val>
                                                <p:strVal val="0-ppt_h/2"/>
                                              </p:val>
                                            </p:tav>
                                          </p:tavLst>
                                        </p:anim>
                                        <p:set>
                                          <p:cBhvr>
                                            <p:cTn id="33" dur="1" fill="hold">
                                              <p:stCondLst>
                                                <p:cond delay="199"/>
                                              </p:stCondLst>
                                            </p:cTn>
                                            <p:tgtEl>
                                              <p:spTgt spid="35"/>
                                            </p:tgtEl>
                                            <p:attrNameLst>
                                              <p:attrName>style.visibility</p:attrName>
                                            </p:attrNameLst>
                                          </p:cBhvr>
                                          <p:to>
                                            <p:strVal val="hidden"/>
                                          </p:to>
                                        </p:set>
                                      </p:childTnLst>
                                    </p:cTn>
                                  </p:par>
                                </p:childTnLst>
                              </p:cTn>
                            </p:par>
                            <p:par>
                              <p:cTn id="34" fill="hold">
                                <p:stCondLst>
                                  <p:cond delay="1200"/>
                                </p:stCondLst>
                                <p:childTnLst>
                                  <p:par>
                                    <p:cTn id="35" presetID="2" presetClass="entr" presetSubtype="4" decel="40000"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200" fill="hold"/>
                                            <p:tgtEl>
                                              <p:spTgt spid="37"/>
                                            </p:tgtEl>
                                            <p:attrNameLst>
                                              <p:attrName>ppt_x</p:attrName>
                                            </p:attrNameLst>
                                          </p:cBhvr>
                                          <p:tavLst>
                                            <p:tav tm="0">
                                              <p:val>
                                                <p:strVal val="#ppt_x"/>
                                              </p:val>
                                            </p:tav>
                                            <p:tav tm="100000">
                                              <p:val>
                                                <p:strVal val="#ppt_x"/>
                                              </p:val>
                                            </p:tav>
                                          </p:tavLst>
                                        </p:anim>
                                        <p:anim calcmode="lin" valueType="num">
                                          <p:cBhvr additive="base">
                                            <p:cTn id="38" dur="200" fill="hold"/>
                                            <p:tgtEl>
                                              <p:spTgt spid="37"/>
                                            </p:tgtEl>
                                            <p:attrNameLst>
                                              <p:attrName>ppt_y</p:attrName>
                                            </p:attrNameLst>
                                          </p:cBhvr>
                                          <p:tavLst>
                                            <p:tav tm="0">
                                              <p:val>
                                                <p:strVal val="1+#ppt_h/2"/>
                                              </p:val>
                                            </p:tav>
                                            <p:tav tm="100000">
                                              <p:val>
                                                <p:strVal val="#ppt_y"/>
                                              </p:val>
                                            </p:tav>
                                          </p:tavLst>
                                        </p:anim>
                                      </p:childTnLst>
                                    </p:cTn>
                                  </p:par>
                                </p:childTnLst>
                              </p:cTn>
                            </p:par>
                            <p:par>
                              <p:cTn id="39" fill="hold">
                                <p:stCondLst>
                                  <p:cond delay="1400"/>
                                </p:stCondLst>
                                <p:childTnLst>
                                  <p:par>
                                    <p:cTn id="40" presetID="2" presetClass="exit" presetSubtype="4" accel="30000" fill="hold" nodeType="afterEffect">
                                      <p:stCondLst>
                                        <p:cond delay="0"/>
                                      </p:stCondLst>
                                      <p:childTnLst>
                                        <p:anim calcmode="lin" valueType="num">
                                          <p:cBhvr additive="base">
                                            <p:cTn id="41" dur="200"/>
                                            <p:tgtEl>
                                              <p:spTgt spid="37"/>
                                            </p:tgtEl>
                                            <p:attrNameLst>
                                              <p:attrName>ppt_x</p:attrName>
                                            </p:attrNameLst>
                                          </p:cBhvr>
                                          <p:tavLst>
                                            <p:tav tm="0">
                                              <p:val>
                                                <p:strVal val="ppt_x"/>
                                              </p:val>
                                            </p:tav>
                                            <p:tav tm="100000">
                                              <p:val>
                                                <p:strVal val="ppt_x"/>
                                              </p:val>
                                            </p:tav>
                                          </p:tavLst>
                                        </p:anim>
                                        <p:anim calcmode="lin" valueType="num">
                                          <p:cBhvr additive="base">
                                            <p:cTn id="42" dur="200"/>
                                            <p:tgtEl>
                                              <p:spTgt spid="37"/>
                                            </p:tgtEl>
                                            <p:attrNameLst>
                                              <p:attrName>ppt_y</p:attrName>
                                            </p:attrNameLst>
                                          </p:cBhvr>
                                          <p:tavLst>
                                            <p:tav tm="0">
                                              <p:val>
                                                <p:strVal val="ppt_y"/>
                                              </p:val>
                                            </p:tav>
                                            <p:tav tm="100000">
                                              <p:val>
                                                <p:strVal val="1+ppt_h/2"/>
                                              </p:val>
                                            </p:tav>
                                          </p:tavLst>
                                        </p:anim>
                                        <p:set>
                                          <p:cBhvr>
                                            <p:cTn id="43" dur="1" fill="hold">
                                              <p:stCondLst>
                                                <p:cond delay="199"/>
                                              </p:stCondLst>
                                            </p:cTn>
                                            <p:tgtEl>
                                              <p:spTgt spid="37"/>
                                            </p:tgtEl>
                                            <p:attrNameLst>
                                              <p:attrName>style.visibility</p:attrName>
                                            </p:attrNameLst>
                                          </p:cBhvr>
                                          <p:to>
                                            <p:strVal val="hidden"/>
                                          </p:to>
                                        </p:set>
                                      </p:childTnLst>
                                    </p:cTn>
                                  </p:par>
                                </p:childTnLst>
                              </p:cTn>
                            </p:par>
                            <p:par>
                              <p:cTn id="44" fill="hold">
                                <p:stCondLst>
                                  <p:cond delay="1600"/>
                                </p:stCondLst>
                                <p:childTnLst>
                                  <p:par>
                                    <p:cTn id="45" presetID="2" presetClass="entr" presetSubtype="2" fill="hold" nodeType="afterEffect" p14:presetBounceEnd="30000">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14:bounceEnd="30000">
                                          <p:cBhvr additive="base">
                                            <p:cTn id="47" dur="300" fill="hold"/>
                                            <p:tgtEl>
                                              <p:spTgt spid="6"/>
                                            </p:tgtEl>
                                            <p:attrNameLst>
                                              <p:attrName>ppt_x</p:attrName>
                                            </p:attrNameLst>
                                          </p:cBhvr>
                                          <p:tavLst>
                                            <p:tav tm="0">
                                              <p:val>
                                                <p:strVal val="1+#ppt_w/2"/>
                                              </p:val>
                                            </p:tav>
                                            <p:tav tm="100000">
                                              <p:val>
                                                <p:strVal val="#ppt_x"/>
                                              </p:val>
                                            </p:tav>
                                          </p:tavLst>
                                        </p:anim>
                                        <p:anim calcmode="lin" valueType="num" p14:bounceEnd="30000">
                                          <p:cBhvr additive="base">
                                            <p:cTn id="48"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4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 fill="hold"/>
                                            <p:tgtEl>
                                              <p:spTgt spid="6"/>
                                            </p:tgtEl>
                                            <p:attrNameLst>
                                              <p:attrName>ppt_x</p:attrName>
                                            </p:attrNameLst>
                                          </p:cBhvr>
                                          <p:tavLst>
                                            <p:tav tm="0">
                                              <p:val>
                                                <p:strVal val="1+#ppt_w/2"/>
                                              </p:val>
                                            </p:tav>
                                            <p:tav tm="100000">
                                              <p:val>
                                                <p:strVal val="#ppt_x"/>
                                              </p:val>
                                            </p:tav>
                                          </p:tavLst>
                                        </p:anim>
                                        <p:anim calcmode="lin" valueType="num">
                                          <p:cBhvr additive="base">
                                            <p:cTn id="8" dur="2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200"/>
                                </p:stCondLst>
                                <p:childTnLst>
                                  <p:par>
                                    <p:cTn id="10" presetID="2" presetClass="exit" presetSubtype="2" accel="30000" fill="hold" nodeType="afterEffect">
                                      <p:stCondLst>
                                        <p:cond delay="0"/>
                                      </p:stCondLst>
                                      <p:childTnLst>
                                        <p:anim calcmode="lin" valueType="num">
                                          <p:cBhvr additive="base">
                                            <p:cTn id="11" dur="200"/>
                                            <p:tgtEl>
                                              <p:spTgt spid="6"/>
                                            </p:tgtEl>
                                            <p:attrNameLst>
                                              <p:attrName>ppt_x</p:attrName>
                                            </p:attrNameLst>
                                          </p:cBhvr>
                                          <p:tavLst>
                                            <p:tav tm="0">
                                              <p:val>
                                                <p:strVal val="ppt_x"/>
                                              </p:val>
                                            </p:tav>
                                            <p:tav tm="100000">
                                              <p:val>
                                                <p:strVal val="1+ppt_w/2"/>
                                              </p:val>
                                            </p:tav>
                                          </p:tavLst>
                                        </p:anim>
                                        <p:anim calcmode="lin" valueType="num">
                                          <p:cBhvr additive="base">
                                            <p:cTn id="12" dur="200"/>
                                            <p:tgtEl>
                                              <p:spTgt spid="6"/>
                                            </p:tgtEl>
                                            <p:attrNameLst>
                                              <p:attrName>ppt_y</p:attrName>
                                            </p:attrNameLst>
                                          </p:cBhvr>
                                          <p:tavLst>
                                            <p:tav tm="0">
                                              <p:val>
                                                <p:strVal val="ppt_y"/>
                                              </p:val>
                                            </p:tav>
                                            <p:tav tm="100000">
                                              <p:val>
                                                <p:strVal val="ppt_y"/>
                                              </p:val>
                                            </p:tav>
                                          </p:tavLst>
                                        </p:anim>
                                        <p:set>
                                          <p:cBhvr>
                                            <p:cTn id="13" dur="1" fill="hold">
                                              <p:stCondLst>
                                                <p:cond delay="199"/>
                                              </p:stCondLst>
                                            </p:cTn>
                                            <p:tgtEl>
                                              <p:spTgt spid="6"/>
                                            </p:tgtEl>
                                            <p:attrNameLst>
                                              <p:attrName>style.visibility</p:attrName>
                                            </p:attrNameLst>
                                          </p:cBhvr>
                                          <p:to>
                                            <p:strVal val="hidden"/>
                                          </p:to>
                                        </p:set>
                                      </p:childTnLst>
                                    </p:cTn>
                                  </p:par>
                                </p:childTnLst>
                              </p:cTn>
                            </p:par>
                            <p:par>
                              <p:cTn id="14" fill="hold">
                                <p:stCondLst>
                                  <p:cond delay="400"/>
                                </p:stCondLst>
                                <p:childTnLst>
                                  <p:par>
                                    <p:cTn id="15" presetID="2" presetClass="entr" presetSubtype="8" decel="4000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200" fill="hold"/>
                                            <p:tgtEl>
                                              <p:spTgt spid="36"/>
                                            </p:tgtEl>
                                            <p:attrNameLst>
                                              <p:attrName>ppt_x</p:attrName>
                                            </p:attrNameLst>
                                          </p:cBhvr>
                                          <p:tavLst>
                                            <p:tav tm="0">
                                              <p:val>
                                                <p:strVal val="0-#ppt_w/2"/>
                                              </p:val>
                                            </p:tav>
                                            <p:tav tm="100000">
                                              <p:val>
                                                <p:strVal val="#ppt_x"/>
                                              </p:val>
                                            </p:tav>
                                          </p:tavLst>
                                        </p:anim>
                                        <p:anim calcmode="lin" valueType="num">
                                          <p:cBhvr additive="base">
                                            <p:cTn id="18" dur="200" fill="hold"/>
                                            <p:tgtEl>
                                              <p:spTgt spid="36"/>
                                            </p:tgtEl>
                                            <p:attrNameLst>
                                              <p:attrName>ppt_y</p:attrName>
                                            </p:attrNameLst>
                                          </p:cBhvr>
                                          <p:tavLst>
                                            <p:tav tm="0">
                                              <p:val>
                                                <p:strVal val="#ppt_y"/>
                                              </p:val>
                                            </p:tav>
                                            <p:tav tm="100000">
                                              <p:val>
                                                <p:strVal val="#ppt_y"/>
                                              </p:val>
                                            </p:tav>
                                          </p:tavLst>
                                        </p:anim>
                                      </p:childTnLst>
                                    </p:cTn>
                                  </p:par>
                                </p:childTnLst>
                              </p:cTn>
                            </p:par>
                            <p:par>
                              <p:cTn id="19" fill="hold">
                                <p:stCondLst>
                                  <p:cond delay="600"/>
                                </p:stCondLst>
                                <p:childTnLst>
                                  <p:par>
                                    <p:cTn id="20" presetID="2" presetClass="exit" presetSubtype="8" accel="30000" fill="hold" nodeType="afterEffect">
                                      <p:stCondLst>
                                        <p:cond delay="0"/>
                                      </p:stCondLst>
                                      <p:childTnLst>
                                        <p:anim calcmode="lin" valueType="num">
                                          <p:cBhvr additive="base">
                                            <p:cTn id="21" dur="200"/>
                                            <p:tgtEl>
                                              <p:spTgt spid="36"/>
                                            </p:tgtEl>
                                            <p:attrNameLst>
                                              <p:attrName>ppt_x</p:attrName>
                                            </p:attrNameLst>
                                          </p:cBhvr>
                                          <p:tavLst>
                                            <p:tav tm="0">
                                              <p:val>
                                                <p:strVal val="ppt_x"/>
                                              </p:val>
                                            </p:tav>
                                            <p:tav tm="100000">
                                              <p:val>
                                                <p:strVal val="0-ppt_w/2"/>
                                              </p:val>
                                            </p:tav>
                                          </p:tavLst>
                                        </p:anim>
                                        <p:anim calcmode="lin" valueType="num">
                                          <p:cBhvr additive="base">
                                            <p:cTn id="22" dur="200"/>
                                            <p:tgtEl>
                                              <p:spTgt spid="36"/>
                                            </p:tgtEl>
                                            <p:attrNameLst>
                                              <p:attrName>ppt_y</p:attrName>
                                            </p:attrNameLst>
                                          </p:cBhvr>
                                          <p:tavLst>
                                            <p:tav tm="0">
                                              <p:val>
                                                <p:strVal val="ppt_y"/>
                                              </p:val>
                                            </p:tav>
                                            <p:tav tm="100000">
                                              <p:val>
                                                <p:strVal val="ppt_y"/>
                                              </p:val>
                                            </p:tav>
                                          </p:tavLst>
                                        </p:anim>
                                        <p:set>
                                          <p:cBhvr>
                                            <p:cTn id="23" dur="1" fill="hold">
                                              <p:stCondLst>
                                                <p:cond delay="199"/>
                                              </p:stCondLst>
                                            </p:cTn>
                                            <p:tgtEl>
                                              <p:spTgt spid="36"/>
                                            </p:tgtEl>
                                            <p:attrNameLst>
                                              <p:attrName>style.visibility</p:attrName>
                                            </p:attrNameLst>
                                          </p:cBhvr>
                                          <p:to>
                                            <p:strVal val="hidden"/>
                                          </p:to>
                                        </p:set>
                                      </p:childTnLst>
                                    </p:cTn>
                                  </p:par>
                                </p:childTnLst>
                              </p:cTn>
                            </p:par>
                            <p:par>
                              <p:cTn id="24" fill="hold">
                                <p:stCondLst>
                                  <p:cond delay="800"/>
                                </p:stCondLst>
                                <p:childTnLst>
                                  <p:par>
                                    <p:cTn id="25" presetID="2" presetClass="entr" presetSubtype="1" decel="4000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200" fill="hold"/>
                                            <p:tgtEl>
                                              <p:spTgt spid="35"/>
                                            </p:tgtEl>
                                            <p:attrNameLst>
                                              <p:attrName>ppt_x</p:attrName>
                                            </p:attrNameLst>
                                          </p:cBhvr>
                                          <p:tavLst>
                                            <p:tav tm="0">
                                              <p:val>
                                                <p:strVal val="#ppt_x"/>
                                              </p:val>
                                            </p:tav>
                                            <p:tav tm="100000">
                                              <p:val>
                                                <p:strVal val="#ppt_x"/>
                                              </p:val>
                                            </p:tav>
                                          </p:tavLst>
                                        </p:anim>
                                        <p:anim calcmode="lin" valueType="num">
                                          <p:cBhvr additive="base">
                                            <p:cTn id="28" dur="200" fill="hold"/>
                                            <p:tgtEl>
                                              <p:spTgt spid="35"/>
                                            </p:tgtEl>
                                            <p:attrNameLst>
                                              <p:attrName>ppt_y</p:attrName>
                                            </p:attrNameLst>
                                          </p:cBhvr>
                                          <p:tavLst>
                                            <p:tav tm="0">
                                              <p:val>
                                                <p:strVal val="0-#ppt_h/2"/>
                                              </p:val>
                                            </p:tav>
                                            <p:tav tm="100000">
                                              <p:val>
                                                <p:strVal val="#ppt_y"/>
                                              </p:val>
                                            </p:tav>
                                          </p:tavLst>
                                        </p:anim>
                                      </p:childTnLst>
                                    </p:cTn>
                                  </p:par>
                                </p:childTnLst>
                              </p:cTn>
                            </p:par>
                            <p:par>
                              <p:cTn id="29" fill="hold">
                                <p:stCondLst>
                                  <p:cond delay="1000"/>
                                </p:stCondLst>
                                <p:childTnLst>
                                  <p:par>
                                    <p:cTn id="30" presetID="2" presetClass="exit" presetSubtype="1" accel="30000" fill="hold" nodeType="afterEffect">
                                      <p:stCondLst>
                                        <p:cond delay="0"/>
                                      </p:stCondLst>
                                      <p:childTnLst>
                                        <p:anim calcmode="lin" valueType="num">
                                          <p:cBhvr additive="base">
                                            <p:cTn id="31" dur="200"/>
                                            <p:tgtEl>
                                              <p:spTgt spid="35"/>
                                            </p:tgtEl>
                                            <p:attrNameLst>
                                              <p:attrName>ppt_x</p:attrName>
                                            </p:attrNameLst>
                                          </p:cBhvr>
                                          <p:tavLst>
                                            <p:tav tm="0">
                                              <p:val>
                                                <p:strVal val="ppt_x"/>
                                              </p:val>
                                            </p:tav>
                                            <p:tav tm="100000">
                                              <p:val>
                                                <p:strVal val="ppt_x"/>
                                              </p:val>
                                            </p:tav>
                                          </p:tavLst>
                                        </p:anim>
                                        <p:anim calcmode="lin" valueType="num">
                                          <p:cBhvr additive="base">
                                            <p:cTn id="32" dur="200"/>
                                            <p:tgtEl>
                                              <p:spTgt spid="35"/>
                                            </p:tgtEl>
                                            <p:attrNameLst>
                                              <p:attrName>ppt_y</p:attrName>
                                            </p:attrNameLst>
                                          </p:cBhvr>
                                          <p:tavLst>
                                            <p:tav tm="0">
                                              <p:val>
                                                <p:strVal val="ppt_y"/>
                                              </p:val>
                                            </p:tav>
                                            <p:tav tm="100000">
                                              <p:val>
                                                <p:strVal val="0-ppt_h/2"/>
                                              </p:val>
                                            </p:tav>
                                          </p:tavLst>
                                        </p:anim>
                                        <p:set>
                                          <p:cBhvr>
                                            <p:cTn id="33" dur="1" fill="hold">
                                              <p:stCondLst>
                                                <p:cond delay="199"/>
                                              </p:stCondLst>
                                            </p:cTn>
                                            <p:tgtEl>
                                              <p:spTgt spid="35"/>
                                            </p:tgtEl>
                                            <p:attrNameLst>
                                              <p:attrName>style.visibility</p:attrName>
                                            </p:attrNameLst>
                                          </p:cBhvr>
                                          <p:to>
                                            <p:strVal val="hidden"/>
                                          </p:to>
                                        </p:set>
                                      </p:childTnLst>
                                    </p:cTn>
                                  </p:par>
                                </p:childTnLst>
                              </p:cTn>
                            </p:par>
                            <p:par>
                              <p:cTn id="34" fill="hold">
                                <p:stCondLst>
                                  <p:cond delay="1200"/>
                                </p:stCondLst>
                                <p:childTnLst>
                                  <p:par>
                                    <p:cTn id="35" presetID="2" presetClass="entr" presetSubtype="4" decel="40000"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200" fill="hold"/>
                                            <p:tgtEl>
                                              <p:spTgt spid="37"/>
                                            </p:tgtEl>
                                            <p:attrNameLst>
                                              <p:attrName>ppt_x</p:attrName>
                                            </p:attrNameLst>
                                          </p:cBhvr>
                                          <p:tavLst>
                                            <p:tav tm="0">
                                              <p:val>
                                                <p:strVal val="#ppt_x"/>
                                              </p:val>
                                            </p:tav>
                                            <p:tav tm="100000">
                                              <p:val>
                                                <p:strVal val="#ppt_x"/>
                                              </p:val>
                                            </p:tav>
                                          </p:tavLst>
                                        </p:anim>
                                        <p:anim calcmode="lin" valueType="num">
                                          <p:cBhvr additive="base">
                                            <p:cTn id="38" dur="200" fill="hold"/>
                                            <p:tgtEl>
                                              <p:spTgt spid="37"/>
                                            </p:tgtEl>
                                            <p:attrNameLst>
                                              <p:attrName>ppt_y</p:attrName>
                                            </p:attrNameLst>
                                          </p:cBhvr>
                                          <p:tavLst>
                                            <p:tav tm="0">
                                              <p:val>
                                                <p:strVal val="1+#ppt_h/2"/>
                                              </p:val>
                                            </p:tav>
                                            <p:tav tm="100000">
                                              <p:val>
                                                <p:strVal val="#ppt_y"/>
                                              </p:val>
                                            </p:tav>
                                          </p:tavLst>
                                        </p:anim>
                                      </p:childTnLst>
                                    </p:cTn>
                                  </p:par>
                                </p:childTnLst>
                              </p:cTn>
                            </p:par>
                            <p:par>
                              <p:cTn id="39" fill="hold">
                                <p:stCondLst>
                                  <p:cond delay="1400"/>
                                </p:stCondLst>
                                <p:childTnLst>
                                  <p:par>
                                    <p:cTn id="40" presetID="2" presetClass="exit" presetSubtype="4" accel="30000" fill="hold" nodeType="afterEffect">
                                      <p:stCondLst>
                                        <p:cond delay="0"/>
                                      </p:stCondLst>
                                      <p:childTnLst>
                                        <p:anim calcmode="lin" valueType="num">
                                          <p:cBhvr additive="base">
                                            <p:cTn id="41" dur="200"/>
                                            <p:tgtEl>
                                              <p:spTgt spid="37"/>
                                            </p:tgtEl>
                                            <p:attrNameLst>
                                              <p:attrName>ppt_x</p:attrName>
                                            </p:attrNameLst>
                                          </p:cBhvr>
                                          <p:tavLst>
                                            <p:tav tm="0">
                                              <p:val>
                                                <p:strVal val="ppt_x"/>
                                              </p:val>
                                            </p:tav>
                                            <p:tav tm="100000">
                                              <p:val>
                                                <p:strVal val="ppt_x"/>
                                              </p:val>
                                            </p:tav>
                                          </p:tavLst>
                                        </p:anim>
                                        <p:anim calcmode="lin" valueType="num">
                                          <p:cBhvr additive="base">
                                            <p:cTn id="42" dur="200"/>
                                            <p:tgtEl>
                                              <p:spTgt spid="37"/>
                                            </p:tgtEl>
                                            <p:attrNameLst>
                                              <p:attrName>ppt_y</p:attrName>
                                            </p:attrNameLst>
                                          </p:cBhvr>
                                          <p:tavLst>
                                            <p:tav tm="0">
                                              <p:val>
                                                <p:strVal val="ppt_y"/>
                                              </p:val>
                                            </p:tav>
                                            <p:tav tm="100000">
                                              <p:val>
                                                <p:strVal val="1+ppt_h/2"/>
                                              </p:val>
                                            </p:tav>
                                          </p:tavLst>
                                        </p:anim>
                                        <p:set>
                                          <p:cBhvr>
                                            <p:cTn id="43" dur="1" fill="hold">
                                              <p:stCondLst>
                                                <p:cond delay="199"/>
                                              </p:stCondLst>
                                            </p:cTn>
                                            <p:tgtEl>
                                              <p:spTgt spid="37"/>
                                            </p:tgtEl>
                                            <p:attrNameLst>
                                              <p:attrName>style.visibility</p:attrName>
                                            </p:attrNameLst>
                                          </p:cBhvr>
                                          <p:to>
                                            <p:strVal val="hidden"/>
                                          </p:to>
                                        </p:set>
                                      </p:childTnLst>
                                    </p:cTn>
                                  </p:par>
                                </p:childTnLst>
                              </p:cTn>
                            </p:par>
                            <p:par>
                              <p:cTn id="44" fill="hold">
                                <p:stCondLst>
                                  <p:cond delay="1600"/>
                                </p:stCondLst>
                                <p:childTnLst>
                                  <p:par>
                                    <p:cTn id="45" presetID="2" presetClass="entr" presetSubtype="2"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cBhvr additive="base">
                                            <p:cTn id="47" dur="300" fill="hold"/>
                                            <p:tgtEl>
                                              <p:spTgt spid="6"/>
                                            </p:tgtEl>
                                            <p:attrNameLst>
                                              <p:attrName>ppt_x</p:attrName>
                                            </p:attrNameLst>
                                          </p:cBhvr>
                                          <p:tavLst>
                                            <p:tav tm="0">
                                              <p:val>
                                                <p:strVal val="1+#ppt_w/2"/>
                                              </p:val>
                                            </p:tav>
                                            <p:tav tm="100000">
                                              <p:val>
                                                <p:strVal val="#ppt_x"/>
                                              </p:val>
                                            </p:tav>
                                          </p:tavLst>
                                        </p:anim>
                                        <p:anim calcmode="lin" valueType="num">
                                          <p:cBhvr additive="base">
                                            <p:cTn id="48"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42135" y="134241"/>
            <a:ext cx="6796591" cy="769441"/>
            <a:chOff x="1137485" y="305691"/>
            <a:chExt cx="6796591" cy="769441"/>
          </a:xfrm>
        </p:grpSpPr>
        <p:sp>
          <p:nvSpPr>
            <p:cNvPr id="12" name="文本框 11"/>
            <p:cNvSpPr txBox="1"/>
            <p:nvPr/>
          </p:nvSpPr>
          <p:spPr>
            <a:xfrm>
              <a:off x="1137485" y="305691"/>
              <a:ext cx="2442305" cy="769441"/>
            </a:xfrm>
            <a:prstGeom prst="rect">
              <a:avLst/>
            </a:prstGeom>
            <a:noFill/>
          </p:spPr>
          <p:txBody>
            <a:bodyPr wrap="square" rtlCol="0">
              <a:spAutoFit/>
            </a:bodyPr>
            <a:lstStyle/>
            <a:p>
              <a:r>
                <a:rPr lang="en-US" altLang="zh-CN" sz="4400" dirty="0">
                  <a:cs typeface="+mn-ea"/>
                  <a:sym typeface="+mn-lt"/>
                </a:rPr>
                <a:t>0</a:t>
              </a:r>
              <a:r>
                <a:rPr lang="en-US" altLang="zh-Hans" sz="4400" dirty="0">
                  <a:cs typeface="+mn-ea"/>
                  <a:sym typeface="+mn-lt"/>
                </a:rPr>
                <a:t>5</a:t>
              </a:r>
              <a:endParaRPr lang="zh-CN" altLang="en-US" sz="4400" dirty="0">
                <a:cs typeface="+mn-ea"/>
                <a:sym typeface="+mn-lt"/>
              </a:endParaRPr>
            </a:p>
          </p:txBody>
        </p:sp>
        <p:sp>
          <p:nvSpPr>
            <p:cNvPr id="13" name="矩形 12"/>
            <p:cNvSpPr/>
            <p:nvPr/>
          </p:nvSpPr>
          <p:spPr>
            <a:xfrm>
              <a:off x="1838076" y="363747"/>
              <a:ext cx="6096000" cy="400110"/>
            </a:xfrm>
            <a:prstGeom prst="rect">
              <a:avLst/>
            </a:prstGeom>
          </p:spPr>
          <p:txBody>
            <a:bodyPr>
              <a:spAutoFit/>
            </a:bodyPr>
            <a:lstStyle/>
            <a:p>
              <a:r>
                <a:rPr lang="zh-CN" altLang="en-US" sz="2000" dirty="0">
                  <a:latin typeface="PingFang SC" panose="020B0400000000000000" pitchFamily="34" charset="-122"/>
                  <a:ea typeface="PingFang SC" panose="020B0400000000000000" pitchFamily="34" charset="-122"/>
                  <a:cs typeface="+mn-ea"/>
                  <a:sym typeface="+mn-lt"/>
                </a:rPr>
                <a:t>下一步计划</a:t>
              </a:r>
            </a:p>
          </p:txBody>
        </p:sp>
        <p:sp>
          <p:nvSpPr>
            <p:cNvPr id="14" name="矩形 13"/>
            <p:cNvSpPr/>
            <p:nvPr/>
          </p:nvSpPr>
          <p:spPr>
            <a:xfrm>
              <a:off x="1852590" y="671017"/>
              <a:ext cx="3057247" cy="338554"/>
            </a:xfrm>
            <a:prstGeom prst="rect">
              <a:avLst/>
            </a:prstGeom>
          </p:spPr>
          <p:txBody>
            <a:bodyPr wrap="none">
              <a:spAutoFit/>
            </a:bodyPr>
            <a:lstStyle/>
            <a:p>
              <a:r>
                <a:rPr lang="zh-CN" altLang="en-US" sz="1600" dirty="0">
                  <a:solidFill>
                    <a:schemeClr val="tx1">
                      <a:lumMod val="65000"/>
                      <a:lumOff val="35000"/>
                    </a:schemeClr>
                  </a:solidFill>
                  <a:latin typeface="PingFang SC Light" panose="020B0300000000000000" pitchFamily="34" charset="-122"/>
                  <a:ea typeface="PingFang SC Light" panose="020B0300000000000000" pitchFamily="34" charset="-122"/>
                  <a:cs typeface="+mn-ea"/>
                  <a:sym typeface="+mn-lt"/>
                </a:rPr>
                <a:t>项目下一阶段的任务及时间安排</a:t>
              </a:r>
            </a:p>
          </p:txBody>
        </p:sp>
      </p:grpSp>
      <p:grpSp>
        <p:nvGrpSpPr>
          <p:cNvPr id="7" name="组合 6"/>
          <p:cNvGrpSpPr/>
          <p:nvPr/>
        </p:nvGrpSpPr>
        <p:grpSpPr>
          <a:xfrm>
            <a:off x="201198" y="1499848"/>
            <a:ext cx="2995293" cy="2137909"/>
            <a:chOff x="201198" y="1630474"/>
            <a:chExt cx="2995293" cy="2137909"/>
          </a:xfrm>
        </p:grpSpPr>
        <p:sp>
          <p:nvSpPr>
            <p:cNvPr id="5" name="圆角矩形 4"/>
            <p:cNvSpPr/>
            <p:nvPr/>
          </p:nvSpPr>
          <p:spPr>
            <a:xfrm>
              <a:off x="201198" y="1630474"/>
              <a:ext cx="2995293" cy="2137909"/>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8" name="等腰三角形 37"/>
            <p:cNvSpPr/>
            <p:nvPr/>
          </p:nvSpPr>
          <p:spPr>
            <a:xfrm rot="16200000">
              <a:off x="2797994" y="2619971"/>
              <a:ext cx="333393" cy="143381"/>
            </a:xfrm>
            <a:prstGeom prst="triangle">
              <a:avLst/>
            </a:prstGeom>
            <a:solidFill>
              <a:srgbClr val="F5F3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文本框 44"/>
            <p:cNvSpPr txBox="1"/>
            <p:nvPr/>
          </p:nvSpPr>
          <p:spPr>
            <a:xfrm flipH="1">
              <a:off x="373122" y="2045150"/>
              <a:ext cx="2290133" cy="1277273"/>
            </a:xfrm>
            <a:prstGeom prst="rect">
              <a:avLst/>
            </a:prstGeom>
            <a:noFill/>
          </p:spPr>
          <p:txBody>
            <a:bodyPr wrap="square" rtlCol="0">
              <a:spAutoFit/>
            </a:bodyPr>
            <a:lstStyle/>
            <a:p>
              <a:pPr algn="r">
                <a:spcBef>
                  <a:spcPts val="600"/>
                </a:spcBef>
              </a:pPr>
              <a:r>
                <a:rPr lang="en-US" altLang="zh-Hans" sz="2000" dirty="0">
                  <a:solidFill>
                    <a:schemeClr val="bg1"/>
                  </a:solidFill>
                  <a:latin typeface="PingFang SC Medium" panose="020B0400000000000000" pitchFamily="34" charset="-122"/>
                  <a:ea typeface="PingFang SC Medium" panose="020B0400000000000000" pitchFamily="34" charset="-122"/>
                  <a:cs typeface="+mn-ea"/>
                  <a:sym typeface="+mn-lt"/>
                </a:rPr>
                <a:t>4</a:t>
              </a:r>
              <a:r>
                <a:rPr lang="zh-CN" altLang="en-US" sz="2000" dirty="0">
                  <a:solidFill>
                    <a:schemeClr val="bg1"/>
                  </a:solidFill>
                  <a:latin typeface="PingFang SC Medium" panose="020B0400000000000000" pitchFamily="34" charset="-122"/>
                  <a:ea typeface="PingFang SC Medium" panose="020B0400000000000000" pitchFamily="34" charset="-122"/>
                  <a:cs typeface="+mn-ea"/>
                  <a:sym typeface="+mn-lt"/>
                </a:rPr>
                <a:t>月</a:t>
              </a:r>
              <a:r>
                <a:rPr lang="zh-Hans" altLang="en-US" sz="2000" dirty="0">
                  <a:solidFill>
                    <a:schemeClr val="bg1"/>
                  </a:solidFill>
                  <a:latin typeface="PingFang SC Medium" panose="020B0400000000000000" pitchFamily="34" charset="-122"/>
                  <a:ea typeface="PingFang SC Medium" panose="020B0400000000000000" pitchFamily="34" charset="-122"/>
                  <a:cs typeface="+mn-ea"/>
                  <a:sym typeface="+mn-lt"/>
                </a:rPr>
                <a:t>中旬</a:t>
              </a:r>
              <a:endParaRPr lang="en-US" altLang="zh-CN" sz="2000" dirty="0">
                <a:solidFill>
                  <a:schemeClr val="bg1"/>
                </a:solidFill>
                <a:latin typeface="PingFang SC Medium" panose="020B0400000000000000" pitchFamily="34" charset="-122"/>
                <a:ea typeface="PingFang SC Medium" panose="020B0400000000000000" pitchFamily="34" charset="-122"/>
                <a:cs typeface="+mn-ea"/>
                <a:sym typeface="+mn-lt"/>
              </a:endParaRPr>
            </a:p>
            <a:p>
              <a:pPr algn="r">
                <a:spcBef>
                  <a:spcPts val="600"/>
                </a:spcBef>
              </a:pPr>
              <a:r>
                <a:rPr lang="zh-CN" altLang="en-US" sz="1400" dirty="0">
                  <a:solidFill>
                    <a:schemeClr val="bg1"/>
                  </a:solidFill>
                  <a:latin typeface="PingFang SC Light" panose="020B0300000000000000" pitchFamily="34" charset="-122"/>
                  <a:ea typeface="PingFang SC Light" panose="020B0300000000000000" pitchFamily="34" charset="-122"/>
                  <a:cs typeface="+mn-ea"/>
                  <a:sym typeface="+mn-lt"/>
                </a:rPr>
                <a:t>建立数据库</a:t>
              </a:r>
            </a:p>
            <a:p>
              <a:pPr algn="r">
                <a:spcBef>
                  <a:spcPts val="600"/>
                </a:spcBef>
              </a:pPr>
              <a:r>
                <a:rPr lang="zh-CN" altLang="en-US" sz="1400" dirty="0">
                  <a:solidFill>
                    <a:schemeClr val="bg1"/>
                  </a:solidFill>
                  <a:latin typeface="PingFang SC Light" panose="020B0300000000000000" pitchFamily="34" charset="-122"/>
                  <a:ea typeface="PingFang SC Light" panose="020B0300000000000000" pitchFamily="34" charset="-122"/>
                  <a:cs typeface="+mn-ea"/>
                  <a:sym typeface="+mn-lt"/>
                </a:rPr>
                <a:t>服务器端部署</a:t>
              </a:r>
              <a:endParaRPr lang="en-US" altLang="zh-CN" sz="1400" dirty="0">
                <a:solidFill>
                  <a:schemeClr val="bg1"/>
                </a:solidFill>
                <a:latin typeface="PingFang SC Light" panose="020B0300000000000000" pitchFamily="34" charset="-122"/>
                <a:ea typeface="PingFang SC Light" panose="020B0300000000000000" pitchFamily="34" charset="-122"/>
                <a:cs typeface="+mn-ea"/>
                <a:sym typeface="+mn-lt"/>
              </a:endParaRPr>
            </a:p>
            <a:p>
              <a:pPr algn="r">
                <a:spcBef>
                  <a:spcPts val="600"/>
                </a:spcBef>
              </a:pPr>
              <a:r>
                <a:rPr lang="en-US" altLang="zh-Hans" sz="1400" dirty="0">
                  <a:solidFill>
                    <a:schemeClr val="bg1"/>
                  </a:solidFill>
                  <a:latin typeface="PingFang SC Light" panose="020B0300000000000000" pitchFamily="34" charset="-122"/>
                  <a:ea typeface="PingFang SC Light" panose="020B0300000000000000" pitchFamily="34" charset="-122"/>
                  <a:cs typeface="+mn-ea"/>
                  <a:sym typeface="+mn-lt"/>
                </a:rPr>
                <a:t>APP</a:t>
              </a:r>
              <a:r>
                <a:rPr lang="zh-Hans" altLang="en-US" sz="1400" dirty="0">
                  <a:solidFill>
                    <a:schemeClr val="bg1"/>
                  </a:solidFill>
                  <a:latin typeface="PingFang SC Light" panose="020B0300000000000000" pitchFamily="34" charset="-122"/>
                  <a:ea typeface="PingFang SC Light" panose="020B0300000000000000" pitchFamily="34" charset="-122"/>
                  <a:cs typeface="+mn-ea"/>
                  <a:sym typeface="+mn-lt"/>
                </a:rPr>
                <a:t> 模块开发</a:t>
              </a:r>
              <a:endParaRPr lang="zh-CN" altLang="en-US" sz="1400" dirty="0">
                <a:solidFill>
                  <a:schemeClr val="bg1"/>
                </a:solidFill>
                <a:latin typeface="PingFang SC Light" panose="020B0300000000000000" pitchFamily="34" charset="-122"/>
                <a:ea typeface="PingFang SC Light" panose="020B0300000000000000" pitchFamily="34" charset="-122"/>
                <a:cs typeface="+mn-ea"/>
                <a:sym typeface="+mn-lt"/>
              </a:endParaRPr>
            </a:p>
          </p:txBody>
        </p:sp>
      </p:grpSp>
      <p:grpSp>
        <p:nvGrpSpPr>
          <p:cNvPr id="8" name="组合 7"/>
          <p:cNvGrpSpPr/>
          <p:nvPr/>
        </p:nvGrpSpPr>
        <p:grpSpPr>
          <a:xfrm>
            <a:off x="2964690" y="3814023"/>
            <a:ext cx="2995293" cy="2137909"/>
            <a:chOff x="2964690" y="3770481"/>
            <a:chExt cx="2995293" cy="2137909"/>
          </a:xfrm>
        </p:grpSpPr>
        <p:sp>
          <p:nvSpPr>
            <p:cNvPr id="23" name="圆角矩形 22"/>
            <p:cNvSpPr/>
            <p:nvPr/>
          </p:nvSpPr>
          <p:spPr>
            <a:xfrm>
              <a:off x="2964690" y="3770481"/>
              <a:ext cx="2995293" cy="2137909"/>
            </a:xfrm>
            <a:prstGeom prst="roundRect">
              <a:avLst/>
            </a:prstGeom>
            <a:solidFill>
              <a:srgbClr val="9142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等腰三角形 38"/>
            <p:cNvSpPr/>
            <p:nvPr/>
          </p:nvSpPr>
          <p:spPr>
            <a:xfrm rot="5400000">
              <a:off x="2956867" y="4773416"/>
              <a:ext cx="333393" cy="143381"/>
            </a:xfrm>
            <a:prstGeom prst="triangle">
              <a:avLst/>
            </a:prstGeom>
            <a:solidFill>
              <a:srgbClr val="F5F3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文本框 45"/>
            <p:cNvSpPr txBox="1"/>
            <p:nvPr/>
          </p:nvSpPr>
          <p:spPr>
            <a:xfrm flipH="1">
              <a:off x="3425206" y="4342789"/>
              <a:ext cx="2290133" cy="984885"/>
            </a:xfrm>
            <a:prstGeom prst="rect">
              <a:avLst/>
            </a:prstGeom>
            <a:noFill/>
          </p:spPr>
          <p:txBody>
            <a:bodyPr wrap="square" rtlCol="0">
              <a:spAutoFit/>
            </a:bodyPr>
            <a:lstStyle/>
            <a:p>
              <a:pPr>
                <a:spcBef>
                  <a:spcPts val="600"/>
                </a:spcBef>
              </a:pPr>
              <a:r>
                <a:rPr lang="en-US" altLang="zh-Hans" sz="2000" dirty="0">
                  <a:solidFill>
                    <a:schemeClr val="bg1"/>
                  </a:solidFill>
                  <a:latin typeface="PingFang SC Medium" panose="020B0400000000000000" pitchFamily="34" charset="-122"/>
                  <a:ea typeface="PingFang SC Medium" panose="020B0400000000000000" pitchFamily="34" charset="-122"/>
                  <a:cs typeface="+mn-ea"/>
                  <a:sym typeface="+mn-lt"/>
                </a:rPr>
                <a:t>5</a:t>
              </a:r>
              <a:r>
                <a:rPr lang="zh-Hans" altLang="en-US" sz="2000" dirty="0">
                  <a:solidFill>
                    <a:schemeClr val="bg1"/>
                  </a:solidFill>
                  <a:latin typeface="PingFang SC Medium" panose="020B0400000000000000" pitchFamily="34" charset="-122"/>
                  <a:ea typeface="PingFang SC Medium" panose="020B0400000000000000" pitchFamily="34" charset="-122"/>
                  <a:cs typeface="+mn-ea"/>
                  <a:sym typeface="+mn-lt"/>
                </a:rPr>
                <a:t>月初</a:t>
              </a:r>
              <a:endParaRPr lang="en-US" altLang="zh-CN" sz="2000" dirty="0">
                <a:solidFill>
                  <a:schemeClr val="bg1"/>
                </a:solidFill>
                <a:latin typeface="PingFang SC Medium" panose="020B0400000000000000" pitchFamily="34" charset="-122"/>
                <a:ea typeface="PingFang SC Medium" panose="020B0400000000000000" pitchFamily="34" charset="-122"/>
                <a:cs typeface="+mn-ea"/>
                <a:sym typeface="+mn-lt"/>
              </a:endParaRPr>
            </a:p>
            <a:p>
              <a:pPr>
                <a:spcBef>
                  <a:spcPts val="600"/>
                </a:spcBef>
              </a:pPr>
              <a:r>
                <a:rPr lang="zh-Hans" altLang="en-US" sz="1400" dirty="0">
                  <a:solidFill>
                    <a:schemeClr val="bg1"/>
                  </a:solidFill>
                  <a:latin typeface="PingFang SC Light" panose="020B0300000000000000" pitchFamily="34" charset="-122"/>
                  <a:ea typeface="PingFang SC Light" panose="020B0300000000000000" pitchFamily="34" charset="-122"/>
                  <a:cs typeface="+mn-ea"/>
                  <a:sym typeface="+mn-lt"/>
                </a:rPr>
                <a:t>模块汇总</a:t>
              </a:r>
              <a:endParaRPr lang="en-US" altLang="zh-Hans" sz="1400" dirty="0">
                <a:solidFill>
                  <a:schemeClr val="bg1"/>
                </a:solidFill>
                <a:latin typeface="PingFang SC Light" panose="020B0300000000000000" pitchFamily="34" charset="-122"/>
                <a:ea typeface="PingFang SC Light" panose="020B0300000000000000" pitchFamily="34" charset="-122"/>
                <a:cs typeface="+mn-ea"/>
                <a:sym typeface="+mn-lt"/>
              </a:endParaRPr>
            </a:p>
            <a:p>
              <a:pPr>
                <a:spcBef>
                  <a:spcPts val="600"/>
                </a:spcBef>
              </a:pPr>
              <a:r>
                <a:rPr lang="zh-Hans" altLang="en-US" sz="1400" dirty="0">
                  <a:solidFill>
                    <a:schemeClr val="bg1"/>
                  </a:solidFill>
                  <a:latin typeface="PingFang SC Light" panose="020B0300000000000000" pitchFamily="34" charset="-122"/>
                  <a:ea typeface="PingFang SC Light" panose="020B0300000000000000" pitchFamily="34" charset="-122"/>
                  <a:cs typeface="+mn-ea"/>
                  <a:sym typeface="+mn-lt"/>
                </a:rPr>
                <a:t>社交功能开发</a:t>
              </a:r>
              <a:r>
                <a:rPr lang="en-US" altLang="zh-CN" sz="1400" dirty="0">
                  <a:solidFill>
                    <a:schemeClr val="bg1"/>
                  </a:solidFill>
                  <a:latin typeface="PingFang SC Light" panose="020B0300000000000000" pitchFamily="34" charset="-122"/>
                  <a:ea typeface="PingFang SC Light" panose="020B0300000000000000" pitchFamily="34" charset="-122"/>
                  <a:cs typeface="+mn-ea"/>
                  <a:sym typeface="+mn-lt"/>
                </a:rPr>
                <a:t> </a:t>
              </a:r>
            </a:p>
          </p:txBody>
        </p:sp>
      </p:grpSp>
      <p:grpSp>
        <p:nvGrpSpPr>
          <p:cNvPr id="10" name="组合 9"/>
          <p:cNvGrpSpPr/>
          <p:nvPr/>
        </p:nvGrpSpPr>
        <p:grpSpPr>
          <a:xfrm>
            <a:off x="9080509" y="3814023"/>
            <a:ext cx="2995293" cy="2137909"/>
            <a:chOff x="9080509" y="3770481"/>
            <a:chExt cx="2995293" cy="2137909"/>
          </a:xfrm>
        </p:grpSpPr>
        <p:sp>
          <p:nvSpPr>
            <p:cNvPr id="25" name="圆角矩形 24"/>
            <p:cNvSpPr/>
            <p:nvPr/>
          </p:nvSpPr>
          <p:spPr>
            <a:xfrm>
              <a:off x="9080509" y="3770481"/>
              <a:ext cx="2995293" cy="2137909"/>
            </a:xfrm>
            <a:prstGeom prst="roundRect">
              <a:avLst/>
            </a:prstGeom>
            <a:solidFill>
              <a:srgbClr val="9142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 name="等腰三角形 40"/>
            <p:cNvSpPr/>
            <p:nvPr/>
          </p:nvSpPr>
          <p:spPr>
            <a:xfrm rot="5400000">
              <a:off x="9060613" y="4773416"/>
              <a:ext cx="333393" cy="143381"/>
            </a:xfrm>
            <a:prstGeom prst="triangle">
              <a:avLst/>
            </a:prstGeom>
            <a:solidFill>
              <a:srgbClr val="F5F3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文本框 46"/>
            <p:cNvSpPr txBox="1"/>
            <p:nvPr/>
          </p:nvSpPr>
          <p:spPr>
            <a:xfrm flipH="1">
              <a:off x="9528742" y="4328269"/>
              <a:ext cx="2290133" cy="984885"/>
            </a:xfrm>
            <a:prstGeom prst="rect">
              <a:avLst/>
            </a:prstGeom>
            <a:noFill/>
          </p:spPr>
          <p:txBody>
            <a:bodyPr wrap="square" rtlCol="0">
              <a:spAutoFit/>
            </a:bodyPr>
            <a:lstStyle/>
            <a:p>
              <a:pPr>
                <a:spcBef>
                  <a:spcPts val="600"/>
                </a:spcBef>
              </a:pPr>
              <a:r>
                <a:rPr lang="en-US" altLang="zh-Hans" sz="2000" dirty="0">
                  <a:solidFill>
                    <a:schemeClr val="bg1"/>
                  </a:solidFill>
                  <a:latin typeface="PingFang SC Medium" panose="020B0400000000000000" pitchFamily="34" charset="-122"/>
                  <a:ea typeface="PingFang SC Medium" panose="020B0400000000000000" pitchFamily="34" charset="-122"/>
                  <a:cs typeface="+mn-ea"/>
                  <a:sym typeface="+mn-lt"/>
                </a:rPr>
                <a:t>6</a:t>
              </a:r>
              <a:r>
                <a:rPr lang="zh-CN" altLang="en-US" sz="2000" dirty="0">
                  <a:solidFill>
                    <a:schemeClr val="bg1"/>
                  </a:solidFill>
                  <a:latin typeface="PingFang SC Medium" panose="020B0400000000000000" pitchFamily="34" charset="-122"/>
                  <a:ea typeface="PingFang SC Medium" panose="020B0400000000000000" pitchFamily="34" charset="-122"/>
                  <a:cs typeface="+mn-ea"/>
                  <a:sym typeface="+mn-lt"/>
                </a:rPr>
                <a:t>月</a:t>
              </a:r>
              <a:endParaRPr lang="en-US" altLang="zh-CN" sz="2000" dirty="0">
                <a:solidFill>
                  <a:schemeClr val="bg1"/>
                </a:solidFill>
                <a:latin typeface="PingFang SC Medium" panose="020B0400000000000000" pitchFamily="34" charset="-122"/>
                <a:ea typeface="PingFang SC Medium" panose="020B0400000000000000" pitchFamily="34" charset="-122"/>
                <a:cs typeface="+mn-ea"/>
                <a:sym typeface="+mn-lt"/>
              </a:endParaRPr>
            </a:p>
            <a:p>
              <a:pPr>
                <a:spcBef>
                  <a:spcPts val="600"/>
                </a:spcBef>
              </a:pPr>
              <a:r>
                <a:rPr lang="zh-Hans" altLang="en-US" sz="1400" dirty="0">
                  <a:solidFill>
                    <a:schemeClr val="bg1"/>
                  </a:solidFill>
                  <a:latin typeface="PingFang SC Light" panose="020B0300000000000000" pitchFamily="34" charset="-122"/>
                  <a:ea typeface="PingFang SC Light" panose="020B0300000000000000" pitchFamily="34" charset="-122"/>
                  <a:cs typeface="+mn-ea"/>
                  <a:sym typeface="+mn-lt"/>
                </a:rPr>
                <a:t>完成整体 </a:t>
              </a:r>
              <a:r>
                <a:rPr lang="en-US" altLang="zh-Hans" sz="1400" dirty="0">
                  <a:solidFill>
                    <a:schemeClr val="bg1"/>
                  </a:solidFill>
                  <a:latin typeface="PingFang SC Light" panose="020B0300000000000000" pitchFamily="34" charset="-122"/>
                  <a:ea typeface="PingFang SC Light" panose="020B0300000000000000" pitchFamily="34" charset="-122"/>
                  <a:cs typeface="+mn-ea"/>
                  <a:sym typeface="+mn-lt"/>
                </a:rPr>
                <a:t>APP</a:t>
              </a:r>
            </a:p>
            <a:p>
              <a:pPr>
                <a:spcBef>
                  <a:spcPts val="600"/>
                </a:spcBef>
              </a:pPr>
              <a:r>
                <a:rPr lang="zh-Hans" altLang="en-US" sz="1400" dirty="0">
                  <a:solidFill>
                    <a:schemeClr val="bg1"/>
                  </a:solidFill>
                  <a:latin typeface="PingFang SC Light" panose="020B0300000000000000" pitchFamily="34" charset="-122"/>
                  <a:ea typeface="PingFang SC Light" panose="020B0300000000000000" pitchFamily="34" charset="-122"/>
                  <a:cs typeface="+mn-ea"/>
                  <a:sym typeface="+mn-lt"/>
                </a:rPr>
                <a:t>结题</a:t>
              </a:r>
              <a:endParaRPr lang="en-US" altLang="zh-CN" sz="1400" dirty="0">
                <a:solidFill>
                  <a:schemeClr val="bg1"/>
                </a:solidFill>
                <a:latin typeface="PingFang SC Light" panose="020B0300000000000000" pitchFamily="34" charset="-122"/>
                <a:ea typeface="PingFang SC Light" panose="020B0300000000000000" pitchFamily="34" charset="-122"/>
                <a:cs typeface="+mn-ea"/>
                <a:sym typeface="+mn-lt"/>
              </a:endParaRPr>
            </a:p>
          </p:txBody>
        </p:sp>
      </p:grpSp>
      <p:grpSp>
        <p:nvGrpSpPr>
          <p:cNvPr id="9" name="组合 8"/>
          <p:cNvGrpSpPr/>
          <p:nvPr/>
        </p:nvGrpSpPr>
        <p:grpSpPr>
          <a:xfrm>
            <a:off x="6276050" y="1506593"/>
            <a:ext cx="2995293" cy="2137909"/>
            <a:chOff x="6276050" y="1622705"/>
            <a:chExt cx="2995293" cy="2137909"/>
          </a:xfrm>
        </p:grpSpPr>
        <p:sp>
          <p:nvSpPr>
            <p:cNvPr id="24" name="圆角矩形 23"/>
            <p:cNvSpPr/>
            <p:nvPr/>
          </p:nvSpPr>
          <p:spPr>
            <a:xfrm>
              <a:off x="6276050" y="1622705"/>
              <a:ext cx="2995293" cy="2137909"/>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 name="等腰三角形 39"/>
            <p:cNvSpPr/>
            <p:nvPr/>
          </p:nvSpPr>
          <p:spPr>
            <a:xfrm rot="16200000">
              <a:off x="8901740" y="2619970"/>
              <a:ext cx="333393" cy="143381"/>
            </a:xfrm>
            <a:prstGeom prst="triangle">
              <a:avLst/>
            </a:prstGeom>
            <a:solidFill>
              <a:srgbClr val="F5F3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8" name="文本框 47"/>
            <p:cNvSpPr txBox="1"/>
            <p:nvPr/>
          </p:nvSpPr>
          <p:spPr>
            <a:xfrm flipH="1">
              <a:off x="6476869" y="2190295"/>
              <a:ext cx="2290133" cy="984885"/>
            </a:xfrm>
            <a:prstGeom prst="rect">
              <a:avLst/>
            </a:prstGeom>
            <a:noFill/>
          </p:spPr>
          <p:txBody>
            <a:bodyPr wrap="square" rtlCol="0">
              <a:spAutoFit/>
            </a:bodyPr>
            <a:lstStyle/>
            <a:p>
              <a:pPr algn="r">
                <a:spcBef>
                  <a:spcPts val="600"/>
                </a:spcBef>
              </a:pPr>
              <a:r>
                <a:rPr lang="en-US" altLang="zh-Hans" sz="2000" dirty="0">
                  <a:solidFill>
                    <a:schemeClr val="bg1"/>
                  </a:solidFill>
                  <a:latin typeface="PingFang SC Medium" panose="020B0400000000000000" pitchFamily="34" charset="-122"/>
                  <a:ea typeface="PingFang SC Medium" panose="020B0400000000000000" pitchFamily="34" charset="-122"/>
                  <a:cs typeface="+mn-ea"/>
                  <a:sym typeface="+mn-lt"/>
                </a:rPr>
                <a:t>5</a:t>
              </a:r>
              <a:r>
                <a:rPr lang="zh-CN" altLang="en-US" sz="2000" dirty="0">
                  <a:solidFill>
                    <a:schemeClr val="bg1"/>
                  </a:solidFill>
                  <a:latin typeface="PingFang SC Medium" panose="020B0400000000000000" pitchFamily="34" charset="-122"/>
                  <a:ea typeface="PingFang SC Medium" panose="020B0400000000000000" pitchFamily="34" charset="-122"/>
                  <a:cs typeface="+mn-ea"/>
                  <a:sym typeface="+mn-lt"/>
                </a:rPr>
                <a:t>月</a:t>
              </a:r>
              <a:r>
                <a:rPr lang="zh-Hans" altLang="en-US" sz="2000" dirty="0">
                  <a:solidFill>
                    <a:schemeClr val="bg1"/>
                  </a:solidFill>
                  <a:latin typeface="PingFang SC Medium" panose="020B0400000000000000" pitchFamily="34" charset="-122"/>
                  <a:ea typeface="PingFang SC Medium" panose="020B0400000000000000" pitchFamily="34" charset="-122"/>
                  <a:cs typeface="+mn-ea"/>
                  <a:sym typeface="+mn-lt"/>
                </a:rPr>
                <a:t>下旬</a:t>
              </a:r>
            </a:p>
            <a:p>
              <a:pPr algn="r">
                <a:spcBef>
                  <a:spcPts val="600"/>
                </a:spcBef>
              </a:pPr>
              <a:r>
                <a:rPr lang="zh-Hans" altLang="en-US" sz="1400" dirty="0">
                  <a:solidFill>
                    <a:schemeClr val="bg1"/>
                  </a:solidFill>
                  <a:latin typeface="PingFang SC Light" panose="020B0300000000000000" pitchFamily="34" charset="-122"/>
                  <a:ea typeface="PingFang SC Light" panose="020B0300000000000000" pitchFamily="34" charset="-122"/>
                  <a:cs typeface="+mn-ea"/>
                  <a:sym typeface="+mn-lt"/>
                </a:rPr>
                <a:t>初步上线</a:t>
              </a:r>
              <a:endParaRPr lang="en-US" altLang="zh-Hans" sz="1400" dirty="0">
                <a:solidFill>
                  <a:schemeClr val="bg1"/>
                </a:solidFill>
                <a:latin typeface="PingFang SC Light" panose="020B0300000000000000" pitchFamily="34" charset="-122"/>
                <a:ea typeface="PingFang SC Light" panose="020B0300000000000000" pitchFamily="34" charset="-122"/>
                <a:cs typeface="+mn-ea"/>
                <a:sym typeface="+mn-lt"/>
              </a:endParaRPr>
            </a:p>
            <a:p>
              <a:pPr algn="r">
                <a:spcBef>
                  <a:spcPts val="600"/>
                </a:spcBef>
              </a:pPr>
              <a:r>
                <a:rPr lang="zh-Hans" altLang="en-US" sz="1400" dirty="0">
                  <a:solidFill>
                    <a:schemeClr val="bg1"/>
                  </a:solidFill>
                  <a:latin typeface="PingFang SC Light" panose="020B0300000000000000" pitchFamily="34" charset="-122"/>
                  <a:ea typeface="PingFang SC Light" panose="020B0300000000000000" pitchFamily="34" charset="-122"/>
                  <a:cs typeface="+mn-ea"/>
                  <a:sym typeface="+mn-lt"/>
                </a:rPr>
                <a:t> </a:t>
              </a:r>
              <a:r>
                <a:rPr lang="en-US" altLang="zh-Hans" sz="1400" dirty="0">
                  <a:solidFill>
                    <a:schemeClr val="bg1"/>
                  </a:solidFill>
                  <a:latin typeface="PingFang SC Light" panose="020B0300000000000000" pitchFamily="34" charset="-122"/>
                  <a:ea typeface="PingFang SC Light" panose="020B0300000000000000" pitchFamily="34" charset="-122"/>
                  <a:cs typeface="+mn-ea"/>
                  <a:sym typeface="+mn-lt"/>
                </a:rPr>
                <a:t>APP</a:t>
              </a:r>
              <a:r>
                <a:rPr lang="zh-Hans" altLang="en-US" sz="1400" dirty="0">
                  <a:solidFill>
                    <a:schemeClr val="bg1"/>
                  </a:solidFill>
                  <a:latin typeface="PingFang SC Light" panose="020B0300000000000000" pitchFamily="34" charset="-122"/>
                  <a:ea typeface="PingFang SC Light" panose="020B0300000000000000" pitchFamily="34" charset="-122"/>
                  <a:cs typeface="+mn-ea"/>
                  <a:sym typeface="+mn-lt"/>
                </a:rPr>
                <a:t>测试</a:t>
              </a:r>
              <a:endParaRPr lang="en-US" altLang="zh-CN" sz="1400" dirty="0">
                <a:solidFill>
                  <a:schemeClr val="bg1"/>
                </a:solidFill>
                <a:latin typeface="PingFang SC Light" panose="020B0300000000000000" pitchFamily="34" charset="-122"/>
                <a:ea typeface="PingFang SC Light" panose="020B0300000000000000" pitchFamily="34" charset="-122"/>
                <a:cs typeface="+mn-ea"/>
                <a:sym typeface="+mn-lt"/>
              </a:endParaRPr>
            </a:p>
          </p:txBody>
        </p:sp>
      </p:grpSp>
      <p:grpSp>
        <p:nvGrpSpPr>
          <p:cNvPr id="6" name="组合 5"/>
          <p:cNvGrpSpPr/>
          <p:nvPr/>
        </p:nvGrpSpPr>
        <p:grpSpPr>
          <a:xfrm>
            <a:off x="199961" y="588753"/>
            <a:ext cx="11732594" cy="5319637"/>
            <a:chOff x="199961" y="588753"/>
            <a:chExt cx="11732594" cy="5319637"/>
          </a:xfrm>
        </p:grpSpPr>
        <p:pic>
          <p:nvPicPr>
            <p:cNvPr id="3" name="图片 2"/>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99961" y="3899268"/>
              <a:ext cx="2526651" cy="1889768"/>
            </a:xfrm>
            <a:prstGeom prst="rect">
              <a:avLst/>
            </a:prstGeom>
          </p:spPr>
        </p:pic>
        <p:pic>
          <p:nvPicPr>
            <p:cNvPr id="4" name="图片 3"/>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311363" y="588753"/>
              <a:ext cx="2482614" cy="3429000"/>
            </a:xfrm>
            <a:prstGeom prst="rect">
              <a:avLst/>
            </a:prstGeom>
          </p:spPr>
        </p:pic>
        <p:pic>
          <p:nvPicPr>
            <p:cNvPr id="49" name="图片 48"/>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338539" y="4018622"/>
              <a:ext cx="2526651" cy="1889768"/>
            </a:xfrm>
            <a:prstGeom prst="rect">
              <a:avLst/>
            </a:prstGeom>
          </p:spPr>
        </p:pic>
        <p:pic>
          <p:nvPicPr>
            <p:cNvPr id="50" name="图片 49"/>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449941" y="708107"/>
              <a:ext cx="2482614" cy="3429000"/>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2000"/>
                                        <p:tgtEl>
                                          <p:spTgt spid="6"/>
                                        </p:tgtEl>
                                      </p:cBhvr>
                                    </p:animEffect>
                                  </p:childTnLst>
                                </p:cTn>
                              </p:par>
                            </p:childTnLst>
                          </p:cTn>
                        </p:par>
                        <p:par>
                          <p:cTn id="8" fill="hold">
                            <p:stCondLst>
                              <p:cond delay="2000"/>
                            </p:stCondLst>
                            <p:childTnLst>
                              <p:par>
                                <p:cTn id="9" presetID="32" presetClass="emph" presetSubtype="0" fill="hold" nodeType="afterEffect">
                                  <p:stCondLst>
                                    <p:cond delay="0"/>
                                  </p:stCondLst>
                                  <p:childTnLst>
                                    <p:animRot by="120000">
                                      <p:cBhvr>
                                        <p:cTn id="10" dur="100" fill="hold">
                                          <p:stCondLst>
                                            <p:cond delay="0"/>
                                          </p:stCondLst>
                                        </p:cTn>
                                        <p:tgtEl>
                                          <p:spTgt spid="6"/>
                                        </p:tgtEl>
                                        <p:attrNameLst>
                                          <p:attrName>r</p:attrName>
                                        </p:attrNameLst>
                                      </p:cBhvr>
                                    </p:animRot>
                                    <p:animRot by="-240000">
                                      <p:cBhvr>
                                        <p:cTn id="11" dur="200" fill="hold">
                                          <p:stCondLst>
                                            <p:cond delay="200"/>
                                          </p:stCondLst>
                                        </p:cTn>
                                        <p:tgtEl>
                                          <p:spTgt spid="6"/>
                                        </p:tgtEl>
                                        <p:attrNameLst>
                                          <p:attrName>r</p:attrName>
                                        </p:attrNameLst>
                                      </p:cBhvr>
                                    </p:animRot>
                                    <p:animRot by="240000">
                                      <p:cBhvr>
                                        <p:cTn id="12" dur="200" fill="hold">
                                          <p:stCondLst>
                                            <p:cond delay="400"/>
                                          </p:stCondLst>
                                        </p:cTn>
                                        <p:tgtEl>
                                          <p:spTgt spid="6"/>
                                        </p:tgtEl>
                                        <p:attrNameLst>
                                          <p:attrName>r</p:attrName>
                                        </p:attrNameLst>
                                      </p:cBhvr>
                                    </p:animRot>
                                    <p:animRot by="-240000">
                                      <p:cBhvr>
                                        <p:cTn id="13" dur="200" fill="hold">
                                          <p:stCondLst>
                                            <p:cond delay="600"/>
                                          </p:stCondLst>
                                        </p:cTn>
                                        <p:tgtEl>
                                          <p:spTgt spid="6"/>
                                        </p:tgtEl>
                                        <p:attrNameLst>
                                          <p:attrName>r</p:attrName>
                                        </p:attrNameLst>
                                      </p:cBhvr>
                                    </p:animRot>
                                    <p:animRot by="120000">
                                      <p:cBhvr>
                                        <p:cTn id="14" dur="200" fill="hold">
                                          <p:stCondLst>
                                            <p:cond delay="800"/>
                                          </p:stCondLst>
                                        </p:cTn>
                                        <p:tgtEl>
                                          <p:spTgt spid="6"/>
                                        </p:tgtEl>
                                        <p:attrNameLst>
                                          <p:attrName>r</p:attrName>
                                        </p:attrNameLst>
                                      </p:cBhvr>
                                    </p:animRot>
                                  </p:childTnLst>
                                </p:cTn>
                              </p:par>
                            </p:childTnLst>
                          </p:cTn>
                        </p:par>
                        <p:par>
                          <p:cTn id="15" fill="hold">
                            <p:stCondLst>
                              <p:cond delay="3000"/>
                            </p:stCondLst>
                            <p:childTnLst>
                              <p:par>
                                <p:cTn id="16" presetID="22" presetClass="entr" presetSubtype="2"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right)">
                                      <p:cBhvr>
                                        <p:cTn id="18" dur="500"/>
                                        <p:tgtEl>
                                          <p:spTgt spid="7"/>
                                        </p:tgtEl>
                                      </p:cBhvr>
                                    </p:animEffect>
                                  </p:childTnLst>
                                </p:cTn>
                              </p:par>
                            </p:childTnLst>
                          </p:cTn>
                        </p:par>
                        <p:par>
                          <p:cTn id="19" fill="hold">
                            <p:stCondLst>
                              <p:cond delay="3500"/>
                            </p:stCondLst>
                            <p:childTnLst>
                              <p:par>
                                <p:cTn id="20" presetID="22" presetClass="entr" presetSubtype="8"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childTnLst>
                          </p:cTn>
                        </p:par>
                        <p:par>
                          <p:cTn id="23" fill="hold">
                            <p:stCondLst>
                              <p:cond delay="4000"/>
                            </p:stCondLst>
                            <p:childTnLst>
                              <p:par>
                                <p:cTn id="24" presetID="22" presetClass="entr" presetSubtype="2" fill="hold"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right)">
                                      <p:cBhvr>
                                        <p:cTn id="26" dur="500"/>
                                        <p:tgtEl>
                                          <p:spTgt spid="9"/>
                                        </p:tgtEl>
                                      </p:cBhvr>
                                    </p:animEffect>
                                  </p:childTnLst>
                                </p:cTn>
                              </p:par>
                            </p:childTnLst>
                          </p:cTn>
                        </p:par>
                        <p:par>
                          <p:cTn id="27" fill="hold">
                            <p:stCondLst>
                              <p:cond delay="4500"/>
                            </p:stCondLst>
                            <p:childTnLst>
                              <p:par>
                                <p:cTn id="28" presetID="22" presetClass="entr" presetSubtype="8"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left)">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5400000">
            <a:off x="5104525" y="1993044"/>
            <a:ext cx="1992913" cy="3430111"/>
          </a:xfrm>
          <a:prstGeom prst="rect">
            <a:avLst/>
          </a:prstGeom>
        </p:spPr>
      </p:pic>
      <p:pic>
        <p:nvPicPr>
          <p:cNvPr id="2" name="图片 1"/>
          <p:cNvPicPr>
            <a:picLocks noChangeAspect="1"/>
          </p:cNvPicPr>
          <p:nvPr/>
        </p:nvPicPr>
        <p:blipFill rotWithShape="1">
          <a:blip r:embed="rId6" cstate="print">
            <a:extLst>
              <a:ext uri="{28A0092B-C50C-407E-A947-70E740481C1C}">
                <a14:useLocalDpi xmlns:a14="http://schemas.microsoft.com/office/drawing/2010/main" val="0"/>
              </a:ext>
            </a:extLst>
          </a:blip>
          <a:srcRect/>
          <a:stretch>
            <a:fillRect/>
          </a:stretch>
        </p:blipFill>
        <p:spPr>
          <a:xfrm>
            <a:off x="0" y="4547823"/>
            <a:ext cx="12192000" cy="2386377"/>
          </a:xfrm>
          <a:prstGeom prst="rect">
            <a:avLst/>
          </a:prstGeom>
          <a:ln>
            <a:noFill/>
          </a:ln>
          <a:effectLst>
            <a:outerShdw blurRad="190500" algn="tl" rotWithShape="0">
              <a:srgbClr val="000000">
                <a:alpha val="70000"/>
              </a:srgbClr>
            </a:outerShdw>
          </a:effectLst>
        </p:spPr>
      </p:pic>
      <p:pic>
        <p:nvPicPr>
          <p:cNvPr id="3" name="Ridan-Ulyss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344400" y="-117218"/>
            <a:ext cx="609600" cy="609600"/>
          </a:xfrm>
          <a:prstGeom prst="rect">
            <a:avLst/>
          </a:prstGeom>
        </p:spPr>
      </p:pic>
      <p:sp>
        <p:nvSpPr>
          <p:cNvPr id="12" name="文本框 15">
            <a:extLst>
              <a:ext uri="{FF2B5EF4-FFF2-40B4-BE49-F238E27FC236}">
                <a16:creationId xmlns:a16="http://schemas.microsoft.com/office/drawing/2014/main" id="{227F999F-BD5F-6446-BC3C-5A2C58670B70}"/>
              </a:ext>
            </a:extLst>
          </p:cNvPr>
          <p:cNvSpPr txBox="1"/>
          <p:nvPr/>
        </p:nvSpPr>
        <p:spPr>
          <a:xfrm>
            <a:off x="4483723" y="2625682"/>
            <a:ext cx="3234519" cy="400110"/>
          </a:xfrm>
          <a:prstGeom prst="rect">
            <a:avLst/>
          </a:prstGeom>
          <a:noFill/>
        </p:spPr>
        <p:txBody>
          <a:bodyPr wrap="square" rtlCol="0">
            <a:spAutoFit/>
          </a:bodyPr>
          <a:lstStyle/>
          <a:p>
            <a:pPr algn="ctr"/>
            <a:r>
              <a:rPr lang="zh-CN" altLang="en-US" sz="2000" dirty="0">
                <a:latin typeface="PingFang SC Light" panose="020B0300000000000000" pitchFamily="34" charset="-122"/>
                <a:ea typeface="PingFang SC Light" panose="020B0300000000000000" pitchFamily="34" charset="-122"/>
                <a:cs typeface="+mn-ea"/>
                <a:sym typeface="+mn-lt"/>
              </a:rPr>
              <a:t>“</a:t>
            </a:r>
            <a:r>
              <a:rPr lang="zh-Hans" altLang="en-US" sz="2000" dirty="0">
                <a:latin typeface="PingFang SC Light" panose="020B0300000000000000" pitchFamily="34" charset="-122"/>
                <a:ea typeface="PingFang SC Light" panose="020B0300000000000000" pitchFamily="34" charset="-122"/>
                <a:cs typeface="+mn-ea"/>
                <a:sym typeface="+mn-lt"/>
              </a:rPr>
              <a:t>爪印</a:t>
            </a:r>
            <a:r>
              <a:rPr lang="zh-CN" altLang="en-US" sz="2000" dirty="0">
                <a:latin typeface="PingFang SC Light" panose="020B0300000000000000" pitchFamily="34" charset="-122"/>
                <a:ea typeface="PingFang SC Light" panose="020B0300000000000000" pitchFamily="34" charset="-122"/>
                <a:cs typeface="+mn-ea"/>
                <a:sym typeface="+mn-lt"/>
              </a:rPr>
              <a:t>”</a:t>
            </a:r>
            <a:r>
              <a:rPr lang="zh-Hans" altLang="en-US" sz="2000" dirty="0">
                <a:latin typeface="PingFang SC Light" panose="020B0300000000000000" pitchFamily="34" charset="-122"/>
                <a:ea typeface="PingFang SC Light" panose="020B0300000000000000" pitchFamily="34" charset="-122"/>
                <a:cs typeface="+mn-ea"/>
                <a:sym typeface="+mn-lt"/>
              </a:rPr>
              <a:t>项目</a:t>
            </a:r>
            <a:endParaRPr lang="zh-CN" altLang="en-US" sz="2000" dirty="0">
              <a:latin typeface="PingFang SC Light" panose="020B0300000000000000" pitchFamily="34" charset="-122"/>
              <a:ea typeface="PingFang SC Light" panose="020B0300000000000000" pitchFamily="34" charset="-122"/>
              <a:cs typeface="+mn-ea"/>
              <a:sym typeface="+mn-lt"/>
            </a:endParaRPr>
          </a:p>
        </p:txBody>
      </p:sp>
      <p:sp>
        <p:nvSpPr>
          <p:cNvPr id="14" name="文本框 18">
            <a:extLst>
              <a:ext uri="{FF2B5EF4-FFF2-40B4-BE49-F238E27FC236}">
                <a16:creationId xmlns:a16="http://schemas.microsoft.com/office/drawing/2014/main" id="{AF50E2F5-A82E-1E46-A1E6-6199B81AA6FF}"/>
              </a:ext>
            </a:extLst>
          </p:cNvPr>
          <p:cNvSpPr txBox="1"/>
          <p:nvPr/>
        </p:nvSpPr>
        <p:spPr>
          <a:xfrm>
            <a:off x="2402439" y="909176"/>
            <a:ext cx="7397086" cy="769441"/>
          </a:xfrm>
          <a:prstGeom prst="rect">
            <a:avLst/>
          </a:prstGeom>
          <a:noFill/>
        </p:spPr>
        <p:txBody>
          <a:bodyPr wrap="square" rtlCol="0">
            <a:spAutoFit/>
          </a:bodyPr>
          <a:lstStyle/>
          <a:p>
            <a:pPr algn="ctr"/>
            <a:r>
              <a:rPr lang="zh-Hans" altLang="en-US" sz="4400" dirty="0">
                <a:latin typeface="PingFang SC" panose="020B0400000000000000" pitchFamily="34" charset="-122"/>
                <a:ea typeface="PingFang SC" panose="020B0400000000000000" pitchFamily="34" charset="-122"/>
                <a:cs typeface="LingWai TC Medium" panose="03050602040302020204" pitchFamily="66" charset="-120"/>
                <a:sym typeface="+mn-lt"/>
              </a:rPr>
              <a:t>感谢观看</a:t>
            </a:r>
            <a:endParaRPr lang="zh-CN" altLang="en-US" sz="4400" dirty="0">
              <a:latin typeface="PingFang SC" panose="020B0400000000000000" pitchFamily="34" charset="-122"/>
              <a:ea typeface="PingFang SC" panose="020B0400000000000000" pitchFamily="34" charset="-122"/>
              <a:cs typeface="LingWai TC Medium" panose="03050602040302020204" pitchFamily="66" charset="-120"/>
              <a:sym typeface="+mn-lt"/>
            </a:endParaRPr>
          </a:p>
        </p:txBody>
      </p:sp>
      <p:sp>
        <p:nvSpPr>
          <p:cNvPr id="15" name="矩形 14">
            <a:extLst>
              <a:ext uri="{FF2B5EF4-FFF2-40B4-BE49-F238E27FC236}">
                <a16:creationId xmlns:a16="http://schemas.microsoft.com/office/drawing/2014/main" id="{D969BE01-857F-8944-9CA2-7F7379983DB6}"/>
              </a:ext>
            </a:extLst>
          </p:cNvPr>
          <p:cNvSpPr/>
          <p:nvPr/>
        </p:nvSpPr>
        <p:spPr>
          <a:xfrm>
            <a:off x="3048433" y="1899263"/>
            <a:ext cx="6105099" cy="307777"/>
          </a:xfrm>
          <a:prstGeom prst="rect">
            <a:avLst/>
          </a:prstGeom>
        </p:spPr>
        <p:txBody>
          <a:bodyPr wrap="square">
            <a:spAutoFit/>
          </a:bodyPr>
          <a:lstStyle/>
          <a:p>
            <a:pPr algn="ctr"/>
            <a:r>
              <a:rPr lang="zh-CN" altLang="en-US" sz="1400" dirty="0">
                <a:latin typeface="PingFang SC Light" panose="020B0300000000000000" pitchFamily="34" charset="-122"/>
                <a:ea typeface="PingFang SC Light" panose="020B0300000000000000" pitchFamily="34" charset="-122"/>
                <a:cs typeface="+mn-ea"/>
                <a:sym typeface="+mn-lt"/>
              </a:rPr>
              <a:t>基于地理位置分享流浪动物及养宠信息的社交</a:t>
            </a:r>
            <a:r>
              <a:rPr lang="en-US" altLang="zh-CN" sz="1400" dirty="0">
                <a:latin typeface="PingFang SC Light" panose="020B0300000000000000" pitchFamily="34" charset="-122"/>
                <a:ea typeface="PingFang SC Light" panose="020B0300000000000000" pitchFamily="34" charset="-122"/>
                <a:cs typeface="+mn-ea"/>
                <a:sym typeface="+mn-lt"/>
              </a:rPr>
              <a:t>APP</a:t>
            </a:r>
            <a:endParaRPr lang="zh-CN" altLang="en-US" sz="1400" dirty="0">
              <a:latin typeface="PingFang SC Light" panose="020B0300000000000000" pitchFamily="34" charset="-122"/>
              <a:ea typeface="PingFang SC Light" panose="020B0300000000000000" pitchFamily="34" charset="-122"/>
              <a:cs typeface="+mn-ea"/>
              <a:sym typeface="+mn-lt"/>
            </a:endParaRPr>
          </a:p>
        </p:txBody>
      </p:sp>
      <p:pic>
        <p:nvPicPr>
          <p:cNvPr id="16" name="图片 16">
            <a:extLst>
              <a:ext uri="{FF2B5EF4-FFF2-40B4-BE49-F238E27FC236}">
                <a16:creationId xmlns:a16="http://schemas.microsoft.com/office/drawing/2014/main" id="{D0135618-0AAF-824E-8304-90C4A153D1E8}"/>
              </a:ext>
            </a:extLst>
          </p:cNvPr>
          <p:cNvPicPr>
            <a:picLocks noChangeAspect="1"/>
          </p:cNvPicPr>
          <p:nvPr/>
        </p:nvPicPr>
        <p:blipFill rotWithShape="1">
          <a:blip r:embed="rId8" cstate="print">
            <a:clrChange>
              <a:clrFrom>
                <a:srgbClr val="FFFFFF"/>
              </a:clrFrom>
              <a:clrTo>
                <a:srgbClr val="FFFFFF">
                  <a:alpha val="0"/>
                </a:srgbClr>
              </a:clrTo>
            </a:clrChange>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rot="2550209">
            <a:off x="3995361" y="2318193"/>
            <a:ext cx="801596" cy="699985"/>
          </a:xfrm>
          <a:prstGeom prst="rect">
            <a:avLst/>
          </a:prstGeom>
        </p:spPr>
      </p:pic>
      <p:pic>
        <p:nvPicPr>
          <p:cNvPr id="17" name="图片 20">
            <a:extLst>
              <a:ext uri="{FF2B5EF4-FFF2-40B4-BE49-F238E27FC236}">
                <a16:creationId xmlns:a16="http://schemas.microsoft.com/office/drawing/2014/main" id="{58E071A7-7CB2-C948-97B4-6D3FE97735D2}"/>
              </a:ext>
            </a:extLst>
          </p:cNvPr>
          <p:cNvPicPr>
            <a:picLocks noChangeAspect="1"/>
          </p:cNvPicPr>
          <p:nvPr/>
        </p:nvPicPr>
        <p:blipFill rotWithShape="1">
          <a:blip r:embed="rId8" cstate="print">
            <a:clrChange>
              <a:clrFrom>
                <a:srgbClr val="FFFFFF"/>
              </a:clrFrom>
              <a:clrTo>
                <a:srgbClr val="FFFFFF">
                  <a:alpha val="0"/>
                </a:srgbClr>
              </a:clrTo>
            </a:clrChange>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a:xfrm rot="3147954">
            <a:off x="7490300" y="2729526"/>
            <a:ext cx="801596" cy="699985"/>
          </a:xfrm>
          <a:prstGeom prst="rect">
            <a:avLst/>
          </a:prstGeom>
        </p:spPr>
      </p:pic>
      <p:cxnSp>
        <p:nvCxnSpPr>
          <p:cNvPr id="18" name="直接连接符 5">
            <a:extLst>
              <a:ext uri="{FF2B5EF4-FFF2-40B4-BE49-F238E27FC236}">
                <a16:creationId xmlns:a16="http://schemas.microsoft.com/office/drawing/2014/main" id="{76F539EE-5825-BF43-BF80-5083D8247937}"/>
              </a:ext>
            </a:extLst>
          </p:cNvPr>
          <p:cNvCxnSpPr/>
          <p:nvPr/>
        </p:nvCxnSpPr>
        <p:spPr>
          <a:xfrm>
            <a:off x="2990377" y="1776153"/>
            <a:ext cx="610509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2" presetClass="entr" presetSubtype="4" decel="4000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 calcmode="lin" valueType="num">
                                      <p:cBhvr additive="base">
                                        <p:cTn id="10" dur="750" fill="hold"/>
                                        <p:tgtEl>
                                          <p:spTgt spid="9"/>
                                        </p:tgtEl>
                                        <p:attrNameLst>
                                          <p:attrName>ppt_x</p:attrName>
                                        </p:attrNameLst>
                                      </p:cBhvr>
                                      <p:tavLst>
                                        <p:tav tm="0">
                                          <p:val>
                                            <p:strVal val="#ppt_x"/>
                                          </p:val>
                                        </p:tav>
                                        <p:tav tm="100000">
                                          <p:val>
                                            <p:strVal val="#ppt_x"/>
                                          </p:val>
                                        </p:tav>
                                      </p:tavLst>
                                    </p:anim>
                                    <p:anim calcmode="lin" valueType="num">
                                      <p:cBhvr additive="base">
                                        <p:cTn id="11" dur="750" fill="hold"/>
                                        <p:tgtEl>
                                          <p:spTgt spid="9"/>
                                        </p:tgtEl>
                                        <p:attrNameLst>
                                          <p:attrName>ppt_y</p:attrName>
                                        </p:attrNameLst>
                                      </p:cBhvr>
                                      <p:tavLst>
                                        <p:tav tm="0">
                                          <p:val>
                                            <p:strVal val="1+#ppt_h/2"/>
                                          </p:val>
                                        </p:tav>
                                        <p:tav tm="100000">
                                          <p:val>
                                            <p:strVal val="#ppt_y"/>
                                          </p:val>
                                        </p:tav>
                                      </p:tavLst>
                                    </p:anim>
                                  </p:childTnLst>
                                </p:cTn>
                              </p:par>
                            </p:childTnLst>
                          </p:cTn>
                        </p:par>
                        <p:par>
                          <p:cTn id="12" fill="hold">
                            <p:stCondLst>
                              <p:cond delay="1000"/>
                            </p:stCondLst>
                            <p:childTnLst>
                              <p:par>
                                <p:cTn id="13" presetID="2" presetClass="exit" presetSubtype="4" accel="30000" fill="hold" nodeType="afterEffect">
                                  <p:stCondLst>
                                    <p:cond delay="0"/>
                                  </p:stCondLst>
                                  <p:childTnLst>
                                    <p:anim calcmode="lin" valueType="num">
                                      <p:cBhvr additive="base">
                                        <p:cTn id="14" dur="750"/>
                                        <p:tgtEl>
                                          <p:spTgt spid="9"/>
                                        </p:tgtEl>
                                        <p:attrNameLst>
                                          <p:attrName>ppt_x</p:attrName>
                                        </p:attrNameLst>
                                      </p:cBhvr>
                                      <p:tavLst>
                                        <p:tav tm="0">
                                          <p:val>
                                            <p:strVal val="ppt_x"/>
                                          </p:val>
                                        </p:tav>
                                        <p:tav tm="100000">
                                          <p:val>
                                            <p:strVal val="ppt_x"/>
                                          </p:val>
                                        </p:tav>
                                      </p:tavLst>
                                    </p:anim>
                                    <p:anim calcmode="lin" valueType="num">
                                      <p:cBhvr additive="base">
                                        <p:cTn id="15" dur="750"/>
                                        <p:tgtEl>
                                          <p:spTgt spid="9"/>
                                        </p:tgtEl>
                                        <p:attrNameLst>
                                          <p:attrName>ppt_y</p:attrName>
                                        </p:attrNameLst>
                                      </p:cBhvr>
                                      <p:tavLst>
                                        <p:tav tm="0">
                                          <p:val>
                                            <p:strVal val="ppt_y"/>
                                          </p:val>
                                        </p:tav>
                                        <p:tav tm="100000">
                                          <p:val>
                                            <p:strVal val="1+ppt_h/2"/>
                                          </p:val>
                                        </p:tav>
                                      </p:tavLst>
                                    </p:anim>
                                    <p:set>
                                      <p:cBhvr>
                                        <p:cTn id="16" dur="1" fill="hold">
                                          <p:stCondLst>
                                            <p:cond delay="749"/>
                                          </p:stCondLst>
                                        </p:cTn>
                                        <p:tgtEl>
                                          <p:spTgt spid="9"/>
                                        </p:tgtEl>
                                        <p:attrNameLst>
                                          <p:attrName>style.visibility</p:attrName>
                                        </p:attrNameLst>
                                      </p:cBhvr>
                                      <p:to>
                                        <p:strVal val="hidden"/>
                                      </p:to>
                                    </p:set>
                                  </p:childTnLst>
                                </p:cTn>
                              </p:par>
                            </p:childTnLst>
                          </p:cTn>
                        </p:par>
                        <p:par>
                          <p:cTn id="17" fill="hold">
                            <p:stCondLst>
                              <p:cond delay="2000"/>
                            </p:stCondLst>
                            <p:childTnLst>
                              <p:par>
                                <p:cTn id="18" presetID="2" presetClass="entr" presetSubtype="4" decel="30000"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1000" fill="hold"/>
                                        <p:tgtEl>
                                          <p:spTgt spid="9"/>
                                        </p:tgtEl>
                                        <p:attrNameLst>
                                          <p:attrName>ppt_x</p:attrName>
                                        </p:attrNameLst>
                                      </p:cBhvr>
                                      <p:tavLst>
                                        <p:tav tm="0">
                                          <p:val>
                                            <p:strVal val="#ppt_x"/>
                                          </p:val>
                                        </p:tav>
                                        <p:tav tm="100000">
                                          <p:val>
                                            <p:strVal val="#ppt_x"/>
                                          </p:val>
                                        </p:tav>
                                      </p:tavLst>
                                    </p:anim>
                                    <p:anim calcmode="lin" valueType="num">
                                      <p:cBhvr additive="base">
                                        <p:cTn id="21" dur="1000" fill="hold"/>
                                        <p:tgtEl>
                                          <p:spTgt spid="9"/>
                                        </p:tgtEl>
                                        <p:attrNameLst>
                                          <p:attrName>ppt_y</p:attrName>
                                        </p:attrNameLst>
                                      </p:cBhvr>
                                      <p:tavLst>
                                        <p:tav tm="0">
                                          <p:val>
                                            <p:strVal val="1+#ppt_h/2"/>
                                          </p:val>
                                        </p:tav>
                                        <p:tav tm="100000">
                                          <p:val>
                                            <p:strVal val="#ppt_y"/>
                                          </p:val>
                                        </p:tav>
                                      </p:tavLst>
                                    </p:anim>
                                  </p:childTnLst>
                                </p:cTn>
                              </p:par>
                            </p:childTnLst>
                          </p:cTn>
                        </p:par>
                        <p:par>
                          <p:cTn id="22" fill="hold">
                            <p:stCondLst>
                              <p:cond delay="3000"/>
                            </p:stCondLst>
                            <p:childTnLst>
                              <p:par>
                                <p:cTn id="23" presetID="16" presetClass="entr" presetSubtype="37"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barn(outVertical)">
                                      <p:cBhvr>
                                        <p:cTn id="25" dur="500"/>
                                        <p:tgtEl>
                                          <p:spTgt spid="14"/>
                                        </p:tgtEl>
                                      </p:cBhvr>
                                    </p:animEffect>
                                  </p:childTnLst>
                                </p:cTn>
                              </p:par>
                            </p:childTnLst>
                          </p:cTn>
                        </p:par>
                        <p:par>
                          <p:cTn id="26" fill="hold">
                            <p:stCondLst>
                              <p:cond delay="3500"/>
                            </p:stCondLst>
                            <p:childTnLst>
                              <p:par>
                                <p:cTn id="27" presetID="42" presetClass="entr" presetSubtype="0" fill="hold"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1000"/>
                                        <p:tgtEl>
                                          <p:spTgt spid="18"/>
                                        </p:tgtEl>
                                      </p:cBhvr>
                                    </p:animEffect>
                                    <p:anim calcmode="lin" valueType="num">
                                      <p:cBhvr>
                                        <p:cTn id="30" dur="1000" fill="hold"/>
                                        <p:tgtEl>
                                          <p:spTgt spid="18"/>
                                        </p:tgtEl>
                                        <p:attrNameLst>
                                          <p:attrName>ppt_x</p:attrName>
                                        </p:attrNameLst>
                                      </p:cBhvr>
                                      <p:tavLst>
                                        <p:tav tm="0">
                                          <p:val>
                                            <p:strVal val="#ppt_x"/>
                                          </p:val>
                                        </p:tav>
                                        <p:tav tm="100000">
                                          <p:val>
                                            <p:strVal val="#ppt_x"/>
                                          </p:val>
                                        </p:tav>
                                      </p:tavLst>
                                    </p:anim>
                                    <p:anim calcmode="lin" valueType="num">
                                      <p:cBhvr>
                                        <p:cTn id="31" dur="1000" fill="hold"/>
                                        <p:tgtEl>
                                          <p:spTgt spid="18"/>
                                        </p:tgtEl>
                                        <p:attrNameLst>
                                          <p:attrName>ppt_y</p:attrName>
                                        </p:attrNameLst>
                                      </p:cBhvr>
                                      <p:tavLst>
                                        <p:tav tm="0">
                                          <p:val>
                                            <p:strVal val="#ppt_y+.1"/>
                                          </p:val>
                                        </p:tav>
                                        <p:tav tm="100000">
                                          <p:val>
                                            <p:strVal val="#ppt_y"/>
                                          </p:val>
                                        </p:tav>
                                      </p:tavLst>
                                    </p:anim>
                                  </p:childTnLst>
                                </p:cTn>
                              </p:par>
                            </p:childTnLst>
                          </p:cTn>
                        </p:par>
                        <p:par>
                          <p:cTn id="32" fill="hold">
                            <p:stCondLst>
                              <p:cond delay="4500"/>
                            </p:stCondLst>
                            <p:childTnLst>
                              <p:par>
                                <p:cTn id="33" presetID="53" presetClass="entr" presetSubtype="16"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p:cTn id="35" dur="750" fill="hold"/>
                                        <p:tgtEl>
                                          <p:spTgt spid="15"/>
                                        </p:tgtEl>
                                        <p:attrNameLst>
                                          <p:attrName>ppt_w</p:attrName>
                                        </p:attrNameLst>
                                      </p:cBhvr>
                                      <p:tavLst>
                                        <p:tav tm="0">
                                          <p:val>
                                            <p:fltVal val="0"/>
                                          </p:val>
                                        </p:tav>
                                        <p:tav tm="100000">
                                          <p:val>
                                            <p:strVal val="#ppt_w"/>
                                          </p:val>
                                        </p:tav>
                                      </p:tavLst>
                                    </p:anim>
                                    <p:anim calcmode="lin" valueType="num">
                                      <p:cBhvr>
                                        <p:cTn id="36" dur="750" fill="hold"/>
                                        <p:tgtEl>
                                          <p:spTgt spid="15"/>
                                        </p:tgtEl>
                                        <p:attrNameLst>
                                          <p:attrName>ppt_h</p:attrName>
                                        </p:attrNameLst>
                                      </p:cBhvr>
                                      <p:tavLst>
                                        <p:tav tm="0">
                                          <p:val>
                                            <p:fltVal val="0"/>
                                          </p:val>
                                        </p:tav>
                                        <p:tav tm="100000">
                                          <p:val>
                                            <p:strVal val="#ppt_h"/>
                                          </p:val>
                                        </p:tav>
                                      </p:tavLst>
                                    </p:anim>
                                    <p:animEffect transition="in" filter="fade">
                                      <p:cBhvr>
                                        <p:cTn id="37" dur="750"/>
                                        <p:tgtEl>
                                          <p:spTgt spid="15"/>
                                        </p:tgtEl>
                                      </p:cBhvr>
                                    </p:animEffect>
                                  </p:childTnLst>
                                </p:cTn>
                              </p:par>
                            </p:childTnLst>
                          </p:cTn>
                        </p:par>
                        <p:par>
                          <p:cTn id="38" fill="hold">
                            <p:stCondLst>
                              <p:cond delay="5250"/>
                            </p:stCondLst>
                            <p:childTnLst>
                              <p:par>
                                <p:cTn id="39" presetID="53" presetClass="entr" presetSubtype="16" fill="hold" nodeType="after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p:cTn id="41" dur="250" fill="hold"/>
                                        <p:tgtEl>
                                          <p:spTgt spid="16"/>
                                        </p:tgtEl>
                                        <p:attrNameLst>
                                          <p:attrName>ppt_w</p:attrName>
                                        </p:attrNameLst>
                                      </p:cBhvr>
                                      <p:tavLst>
                                        <p:tav tm="0">
                                          <p:val>
                                            <p:fltVal val="0"/>
                                          </p:val>
                                        </p:tav>
                                        <p:tav tm="100000">
                                          <p:val>
                                            <p:strVal val="#ppt_w"/>
                                          </p:val>
                                        </p:tav>
                                      </p:tavLst>
                                    </p:anim>
                                    <p:anim calcmode="lin" valueType="num">
                                      <p:cBhvr>
                                        <p:cTn id="42" dur="250" fill="hold"/>
                                        <p:tgtEl>
                                          <p:spTgt spid="16"/>
                                        </p:tgtEl>
                                        <p:attrNameLst>
                                          <p:attrName>ppt_h</p:attrName>
                                        </p:attrNameLst>
                                      </p:cBhvr>
                                      <p:tavLst>
                                        <p:tav tm="0">
                                          <p:val>
                                            <p:fltVal val="0"/>
                                          </p:val>
                                        </p:tav>
                                        <p:tav tm="100000">
                                          <p:val>
                                            <p:strVal val="#ppt_h"/>
                                          </p:val>
                                        </p:tav>
                                      </p:tavLst>
                                    </p:anim>
                                    <p:animEffect transition="in" filter="fade">
                                      <p:cBhvr>
                                        <p:cTn id="43" dur="250"/>
                                        <p:tgtEl>
                                          <p:spTgt spid="16"/>
                                        </p:tgtEl>
                                      </p:cBhvr>
                                    </p:animEffect>
                                  </p:childTnLst>
                                </p:cTn>
                              </p:par>
                              <p:par>
                                <p:cTn id="44" presetID="6" presetClass="emph" presetSubtype="0" decel="100000" fill="hold" nodeType="withEffect">
                                  <p:stCondLst>
                                    <p:cond delay="200"/>
                                  </p:stCondLst>
                                  <p:childTnLst>
                                    <p:animScale>
                                      <p:cBhvr>
                                        <p:cTn id="45" dur="250" fill="hold"/>
                                        <p:tgtEl>
                                          <p:spTgt spid="16"/>
                                        </p:tgtEl>
                                      </p:cBhvr>
                                      <p:by x="110000" y="110000"/>
                                    </p:animScale>
                                  </p:childTnLst>
                                </p:cTn>
                              </p:par>
                              <p:par>
                                <p:cTn id="46" presetID="6" presetClass="emph" presetSubtype="0" decel="100000" fill="hold" nodeType="withEffect">
                                  <p:stCondLst>
                                    <p:cond delay="300"/>
                                  </p:stCondLst>
                                  <p:childTnLst>
                                    <p:animScale>
                                      <p:cBhvr>
                                        <p:cTn id="47" dur="250" fill="hold"/>
                                        <p:tgtEl>
                                          <p:spTgt spid="16"/>
                                        </p:tgtEl>
                                      </p:cBhvr>
                                      <p:by x="91000" y="91000"/>
                                    </p:animScale>
                                  </p:childTnLst>
                                </p:cTn>
                              </p:par>
                            </p:childTnLst>
                          </p:cTn>
                        </p:par>
                        <p:par>
                          <p:cTn id="48" fill="hold">
                            <p:stCondLst>
                              <p:cond delay="5800"/>
                            </p:stCondLst>
                            <p:childTnLst>
                              <p:par>
                                <p:cTn id="49" presetID="53" presetClass="entr" presetSubtype="16" fill="hold" nodeType="after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p:cTn id="51" dur="250" fill="hold"/>
                                        <p:tgtEl>
                                          <p:spTgt spid="17"/>
                                        </p:tgtEl>
                                        <p:attrNameLst>
                                          <p:attrName>ppt_w</p:attrName>
                                        </p:attrNameLst>
                                      </p:cBhvr>
                                      <p:tavLst>
                                        <p:tav tm="0">
                                          <p:val>
                                            <p:fltVal val="0"/>
                                          </p:val>
                                        </p:tav>
                                        <p:tav tm="100000">
                                          <p:val>
                                            <p:strVal val="#ppt_w"/>
                                          </p:val>
                                        </p:tav>
                                      </p:tavLst>
                                    </p:anim>
                                    <p:anim calcmode="lin" valueType="num">
                                      <p:cBhvr>
                                        <p:cTn id="52" dur="250" fill="hold"/>
                                        <p:tgtEl>
                                          <p:spTgt spid="17"/>
                                        </p:tgtEl>
                                        <p:attrNameLst>
                                          <p:attrName>ppt_h</p:attrName>
                                        </p:attrNameLst>
                                      </p:cBhvr>
                                      <p:tavLst>
                                        <p:tav tm="0">
                                          <p:val>
                                            <p:fltVal val="0"/>
                                          </p:val>
                                        </p:tav>
                                        <p:tav tm="100000">
                                          <p:val>
                                            <p:strVal val="#ppt_h"/>
                                          </p:val>
                                        </p:tav>
                                      </p:tavLst>
                                    </p:anim>
                                    <p:animEffect transition="in" filter="fade">
                                      <p:cBhvr>
                                        <p:cTn id="53" dur="250"/>
                                        <p:tgtEl>
                                          <p:spTgt spid="17"/>
                                        </p:tgtEl>
                                      </p:cBhvr>
                                    </p:animEffect>
                                  </p:childTnLst>
                                </p:cTn>
                              </p:par>
                              <p:par>
                                <p:cTn id="54" presetID="6" presetClass="emph" presetSubtype="0" decel="100000" fill="hold" nodeType="withEffect">
                                  <p:stCondLst>
                                    <p:cond delay="200"/>
                                  </p:stCondLst>
                                  <p:childTnLst>
                                    <p:animScale>
                                      <p:cBhvr>
                                        <p:cTn id="55" dur="250" fill="hold"/>
                                        <p:tgtEl>
                                          <p:spTgt spid="17"/>
                                        </p:tgtEl>
                                      </p:cBhvr>
                                      <p:by x="110000" y="110000"/>
                                    </p:animScale>
                                  </p:childTnLst>
                                </p:cTn>
                              </p:par>
                              <p:par>
                                <p:cTn id="56" presetID="6" presetClass="emph" presetSubtype="0" decel="100000" fill="hold" nodeType="withEffect">
                                  <p:stCondLst>
                                    <p:cond delay="300"/>
                                  </p:stCondLst>
                                  <p:childTnLst>
                                    <p:animScale>
                                      <p:cBhvr>
                                        <p:cTn id="57" dur="250" fill="hold"/>
                                        <p:tgtEl>
                                          <p:spTgt spid="17"/>
                                        </p:tgtEl>
                                      </p:cBhvr>
                                      <p:by x="91000" y="91000"/>
                                    </p:animScale>
                                  </p:childTnLst>
                                </p:cTn>
                              </p:par>
                            </p:childTnLst>
                          </p:cTn>
                        </p:par>
                        <p:par>
                          <p:cTn id="58" fill="hold">
                            <p:stCondLst>
                              <p:cond delay="6350"/>
                            </p:stCondLst>
                            <p:childTnLst>
                              <p:par>
                                <p:cTn id="59" presetID="38" presetClass="entr" presetSubtype="0" accel="50000" fill="hold" grpId="0" nodeType="afterEffect">
                                  <p:stCondLst>
                                    <p:cond delay="0"/>
                                  </p:stCondLst>
                                  <p:iterate type="lt">
                                    <p:tmPct val="50000"/>
                                  </p:iterate>
                                  <p:childTnLst>
                                    <p:set>
                                      <p:cBhvr>
                                        <p:cTn id="60" dur="1" fill="hold">
                                          <p:stCondLst>
                                            <p:cond delay="0"/>
                                          </p:stCondLst>
                                        </p:cTn>
                                        <p:tgtEl>
                                          <p:spTgt spid="12"/>
                                        </p:tgtEl>
                                        <p:attrNameLst>
                                          <p:attrName>style.visibility</p:attrName>
                                        </p:attrNameLst>
                                      </p:cBhvr>
                                      <p:to>
                                        <p:strVal val="visible"/>
                                      </p:to>
                                    </p:set>
                                    <p:set>
                                      <p:cBhvr>
                                        <p:cTn id="61" dur="137" fill="hold">
                                          <p:stCondLst>
                                            <p:cond delay="0"/>
                                          </p:stCondLst>
                                        </p:cTn>
                                        <p:tgtEl>
                                          <p:spTgt spid="12"/>
                                        </p:tgtEl>
                                        <p:attrNameLst>
                                          <p:attrName>style.rotation</p:attrName>
                                        </p:attrNameLst>
                                      </p:cBhvr>
                                      <p:to>
                                        <p:strVal val="-45.0"/>
                                      </p:to>
                                    </p:set>
                                    <p:anim calcmode="lin" valueType="num">
                                      <p:cBhvr>
                                        <p:cTn id="62" dur="137" fill="hold">
                                          <p:stCondLst>
                                            <p:cond delay="137"/>
                                          </p:stCondLst>
                                        </p:cTn>
                                        <p:tgtEl>
                                          <p:spTgt spid="12"/>
                                        </p:tgtEl>
                                        <p:attrNameLst>
                                          <p:attrName>style.rotation</p:attrName>
                                        </p:attrNameLst>
                                      </p:cBhvr>
                                      <p:tavLst>
                                        <p:tav tm="0">
                                          <p:val>
                                            <p:fltVal val="-45"/>
                                          </p:val>
                                        </p:tav>
                                        <p:tav tm="69900">
                                          <p:val>
                                            <p:fltVal val="45"/>
                                          </p:val>
                                        </p:tav>
                                        <p:tav tm="100000">
                                          <p:val>
                                            <p:fltVal val="0"/>
                                          </p:val>
                                        </p:tav>
                                      </p:tavLst>
                                    </p:anim>
                                    <p:anim calcmode="lin" valueType="num">
                                      <p:cBhvr>
                                        <p:cTn id="63" dur="137" fill="hold">
                                          <p:stCondLst>
                                            <p:cond delay="0"/>
                                          </p:stCondLst>
                                        </p:cTn>
                                        <p:tgtEl>
                                          <p:spTgt spid="12"/>
                                        </p:tgtEl>
                                        <p:attrNameLst>
                                          <p:attrName>ppt_y</p:attrName>
                                        </p:attrNameLst>
                                      </p:cBhvr>
                                      <p:tavLst>
                                        <p:tav tm="0">
                                          <p:val>
                                            <p:strVal val="#ppt_y-1"/>
                                          </p:val>
                                        </p:tav>
                                        <p:tav tm="100000">
                                          <p:val>
                                            <p:strVal val="#ppt_y-(0.354*#ppt_w-0.172*#ppt_h)"/>
                                          </p:val>
                                        </p:tav>
                                      </p:tavLst>
                                    </p:anim>
                                    <p:anim calcmode="lin" valueType="num">
                                      <p:cBhvr>
                                        <p:cTn id="64" dur="47" decel="50000" autoRev="1" fill="hold">
                                          <p:stCondLst>
                                            <p:cond delay="137"/>
                                          </p:stCondLst>
                                        </p:cTn>
                                        <p:tgtEl>
                                          <p:spTgt spid="12"/>
                                        </p:tgtEl>
                                        <p:attrNameLst>
                                          <p:attrName>ppt_y</p:attrName>
                                        </p:attrNameLst>
                                      </p:cBhvr>
                                      <p:tavLst>
                                        <p:tav tm="0">
                                          <p:val>
                                            <p:strVal val="#ppt_y-(0.354*#ppt_w-0.172*#ppt_h)"/>
                                          </p:val>
                                        </p:tav>
                                        <p:tav tm="100000">
                                          <p:val>
                                            <p:strVal val="#ppt_y-(0.354*#ppt_w-0.172*#ppt_h)-#ppt_h/2"/>
                                          </p:val>
                                        </p:tav>
                                      </p:tavLst>
                                    </p:anim>
                                    <p:anim calcmode="lin" valueType="num">
                                      <p:cBhvr>
                                        <p:cTn id="65" dur="41" fill="hold">
                                          <p:stCondLst>
                                            <p:cond delay="259"/>
                                          </p:stCondLst>
                                        </p:cTn>
                                        <p:tgtEl>
                                          <p:spTgt spid="12"/>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6" repeatCount="indefinite" fill="remove" display="0">
                  <p:stCondLst>
                    <p:cond delay="indefinite"/>
                  </p:stCondLst>
                  <p:endCondLst>
                    <p:cond evt="onStopAudio" delay="0">
                      <p:tgtEl>
                        <p:sldTgt/>
                      </p:tgtEl>
                    </p:cond>
                  </p:endCondLst>
                </p:cTn>
                <p:tgtEl>
                  <p:spTgt spid="3"/>
                </p:tgtEl>
              </p:cMediaNode>
            </p:audio>
          </p:childTnLst>
        </p:cTn>
      </p:par>
    </p:tnLst>
    <p:bldLst>
      <p:bldP spid="12" grpId="0"/>
      <p:bldP spid="14"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flipH="1">
            <a:off x="8428726" y="1974878"/>
            <a:ext cx="4126023" cy="553998"/>
          </a:xfrm>
          <a:prstGeom prst="rect">
            <a:avLst/>
          </a:prstGeom>
          <a:noFill/>
        </p:spPr>
        <p:txBody>
          <a:bodyPr wrap="square" rtlCol="0">
            <a:spAutoFit/>
          </a:bodyPr>
          <a:lstStyle/>
          <a:p>
            <a:r>
              <a:rPr lang="zh-CN" altLang="en-US" dirty="0">
                <a:solidFill>
                  <a:schemeClr val="tx1">
                    <a:lumMod val="65000"/>
                    <a:lumOff val="35000"/>
                  </a:schemeClr>
                </a:solidFill>
                <a:cs typeface="+mn-ea"/>
                <a:sym typeface="+mn-lt"/>
              </a:rPr>
              <a:t>项目简介</a:t>
            </a:r>
            <a:endParaRPr lang="en-US" altLang="zh-CN" dirty="0">
              <a:solidFill>
                <a:schemeClr val="tx1">
                  <a:lumMod val="65000"/>
                  <a:lumOff val="35000"/>
                </a:schemeClr>
              </a:solidFill>
              <a:cs typeface="+mn-ea"/>
              <a:sym typeface="+mn-lt"/>
            </a:endParaRPr>
          </a:p>
          <a:p>
            <a:r>
              <a:rPr lang="zh-CN" altLang="en-US" sz="1200" dirty="0">
                <a:solidFill>
                  <a:schemeClr val="tx1">
                    <a:lumMod val="65000"/>
                    <a:lumOff val="35000"/>
                  </a:schemeClr>
                </a:solidFill>
                <a:cs typeface="+mn-ea"/>
                <a:sym typeface="+mn-lt"/>
              </a:rPr>
              <a:t>基于地理位置分享流浪动物及养宠信息的社交</a:t>
            </a:r>
            <a:r>
              <a:rPr lang="en-US" altLang="zh-CN" sz="1200" dirty="0">
                <a:solidFill>
                  <a:schemeClr val="tx1">
                    <a:lumMod val="65000"/>
                    <a:lumOff val="35000"/>
                  </a:schemeClr>
                </a:solidFill>
                <a:cs typeface="+mn-ea"/>
                <a:sym typeface="+mn-lt"/>
              </a:rPr>
              <a:t>APP</a:t>
            </a:r>
            <a:endParaRPr lang="zh-CN" altLang="en-US" sz="1200" dirty="0">
              <a:solidFill>
                <a:schemeClr val="tx1">
                  <a:lumMod val="65000"/>
                  <a:lumOff val="35000"/>
                </a:schemeClr>
              </a:solidFill>
              <a:cs typeface="+mn-ea"/>
              <a:sym typeface="+mn-lt"/>
            </a:endParaRPr>
          </a:p>
        </p:txBody>
      </p:sp>
      <p:sp>
        <p:nvSpPr>
          <p:cNvPr id="22" name="文本框 21"/>
          <p:cNvSpPr txBox="1"/>
          <p:nvPr/>
        </p:nvSpPr>
        <p:spPr>
          <a:xfrm flipH="1">
            <a:off x="8428726" y="3932485"/>
            <a:ext cx="4126023" cy="553998"/>
          </a:xfrm>
          <a:prstGeom prst="rect">
            <a:avLst/>
          </a:prstGeom>
          <a:noFill/>
        </p:spPr>
        <p:txBody>
          <a:bodyPr wrap="square" rtlCol="0">
            <a:spAutoFit/>
          </a:bodyPr>
          <a:lstStyle/>
          <a:p>
            <a:r>
              <a:rPr lang="zh-CN" altLang="en-US" dirty="0">
                <a:solidFill>
                  <a:schemeClr val="tx1">
                    <a:lumMod val="65000"/>
                    <a:lumOff val="35000"/>
                  </a:schemeClr>
                </a:solidFill>
                <a:cs typeface="+mn-ea"/>
                <a:sym typeface="+mn-lt"/>
              </a:rPr>
              <a:t>阶段性成果</a:t>
            </a:r>
            <a:endParaRPr lang="en-US" altLang="zh-CN" dirty="0">
              <a:solidFill>
                <a:schemeClr val="tx1">
                  <a:lumMod val="65000"/>
                  <a:lumOff val="35000"/>
                </a:schemeClr>
              </a:solidFill>
              <a:cs typeface="+mn-ea"/>
              <a:sym typeface="+mn-lt"/>
            </a:endParaRPr>
          </a:p>
          <a:p>
            <a:r>
              <a:rPr lang="zh-CN" altLang="en-US" sz="1200" dirty="0">
                <a:solidFill>
                  <a:schemeClr val="tx1">
                    <a:lumMod val="65000"/>
                    <a:lumOff val="35000"/>
                  </a:schemeClr>
                </a:solidFill>
                <a:cs typeface="+mn-ea"/>
                <a:sym typeface="+mn-lt"/>
              </a:rPr>
              <a:t>调查问卷、文档、线稿图、程序等</a:t>
            </a:r>
          </a:p>
        </p:txBody>
      </p:sp>
      <p:sp>
        <p:nvSpPr>
          <p:cNvPr id="25" name="文本框 24"/>
          <p:cNvSpPr txBox="1"/>
          <p:nvPr/>
        </p:nvSpPr>
        <p:spPr>
          <a:xfrm flipH="1">
            <a:off x="8428726" y="2987532"/>
            <a:ext cx="4126023" cy="553998"/>
          </a:xfrm>
          <a:prstGeom prst="rect">
            <a:avLst/>
          </a:prstGeom>
          <a:noFill/>
        </p:spPr>
        <p:txBody>
          <a:bodyPr wrap="square" rtlCol="0">
            <a:spAutoFit/>
          </a:bodyPr>
          <a:lstStyle/>
          <a:p>
            <a:r>
              <a:rPr lang="zh-CN" altLang="en-US" dirty="0">
                <a:solidFill>
                  <a:schemeClr val="tx1">
                    <a:lumMod val="65000"/>
                    <a:lumOff val="35000"/>
                  </a:schemeClr>
                </a:solidFill>
                <a:cs typeface="+mn-ea"/>
                <a:sym typeface="+mn-lt"/>
              </a:rPr>
              <a:t>项目人员及分工</a:t>
            </a:r>
          </a:p>
          <a:p>
            <a:r>
              <a:rPr lang="zh-CN" altLang="en-US" sz="1200" dirty="0">
                <a:solidFill>
                  <a:schemeClr val="tx1">
                    <a:lumMod val="65000"/>
                    <a:lumOff val="35000"/>
                  </a:schemeClr>
                </a:solidFill>
                <a:cs typeface="+mn-ea"/>
                <a:sym typeface="+mn-lt"/>
              </a:rPr>
              <a:t>项目主要参与人员及相应分工等</a:t>
            </a:r>
          </a:p>
        </p:txBody>
      </p:sp>
      <p:sp>
        <p:nvSpPr>
          <p:cNvPr id="28" name="文本框 27"/>
          <p:cNvSpPr txBox="1"/>
          <p:nvPr/>
        </p:nvSpPr>
        <p:spPr>
          <a:xfrm flipH="1">
            <a:off x="8429060" y="4834739"/>
            <a:ext cx="4126023" cy="553998"/>
          </a:xfrm>
          <a:prstGeom prst="rect">
            <a:avLst/>
          </a:prstGeom>
          <a:noFill/>
        </p:spPr>
        <p:txBody>
          <a:bodyPr wrap="square" rtlCol="0">
            <a:spAutoFit/>
          </a:bodyPr>
          <a:lstStyle/>
          <a:p>
            <a:r>
              <a:rPr lang="zh-CN" altLang="en-US" dirty="0">
                <a:solidFill>
                  <a:schemeClr val="tx1">
                    <a:lumMod val="65000"/>
                    <a:lumOff val="35000"/>
                  </a:schemeClr>
                </a:solidFill>
                <a:cs typeface="+mn-ea"/>
                <a:sym typeface="+mn-lt"/>
              </a:rPr>
              <a:t>经费使用情况</a:t>
            </a:r>
            <a:endParaRPr lang="en-US" altLang="zh-CN" dirty="0">
              <a:solidFill>
                <a:schemeClr val="tx1">
                  <a:lumMod val="65000"/>
                  <a:lumOff val="35000"/>
                </a:schemeClr>
              </a:solidFill>
              <a:cs typeface="+mn-ea"/>
              <a:sym typeface="+mn-lt"/>
            </a:endParaRPr>
          </a:p>
          <a:p>
            <a:r>
              <a:rPr lang="zh-CN" altLang="en-US" sz="1200" dirty="0">
                <a:solidFill>
                  <a:schemeClr val="tx1">
                    <a:lumMod val="65000"/>
                    <a:lumOff val="35000"/>
                  </a:schemeClr>
                </a:solidFill>
                <a:cs typeface="+mn-ea"/>
                <a:sym typeface="+mn-lt"/>
              </a:rPr>
              <a:t>本项目的经费用途及金额等</a:t>
            </a:r>
          </a:p>
        </p:txBody>
      </p:sp>
      <p:sp>
        <p:nvSpPr>
          <p:cNvPr id="31" name="文本框 30"/>
          <p:cNvSpPr txBox="1"/>
          <p:nvPr/>
        </p:nvSpPr>
        <p:spPr>
          <a:xfrm flipH="1">
            <a:off x="8429060" y="5809114"/>
            <a:ext cx="4126023" cy="553998"/>
          </a:xfrm>
          <a:prstGeom prst="rect">
            <a:avLst/>
          </a:prstGeom>
          <a:noFill/>
        </p:spPr>
        <p:txBody>
          <a:bodyPr wrap="square" rtlCol="0">
            <a:spAutoFit/>
          </a:bodyPr>
          <a:lstStyle/>
          <a:p>
            <a:r>
              <a:rPr lang="zh-CN" altLang="en-US" dirty="0">
                <a:solidFill>
                  <a:schemeClr val="tx1">
                    <a:lumMod val="65000"/>
                    <a:lumOff val="35000"/>
                  </a:schemeClr>
                </a:solidFill>
                <a:cs typeface="+mn-ea"/>
                <a:sym typeface="+mn-lt"/>
              </a:rPr>
              <a:t>下一步计划</a:t>
            </a:r>
            <a:endParaRPr lang="en-US" altLang="zh-CN" dirty="0">
              <a:solidFill>
                <a:schemeClr val="tx1">
                  <a:lumMod val="65000"/>
                  <a:lumOff val="35000"/>
                </a:schemeClr>
              </a:solidFill>
              <a:cs typeface="+mn-ea"/>
              <a:sym typeface="+mn-lt"/>
            </a:endParaRPr>
          </a:p>
          <a:p>
            <a:r>
              <a:rPr lang="zh-CN" altLang="en-US" sz="1200" dirty="0">
                <a:solidFill>
                  <a:schemeClr val="tx1">
                    <a:lumMod val="65000"/>
                    <a:lumOff val="35000"/>
                  </a:schemeClr>
                </a:solidFill>
                <a:cs typeface="+mn-ea"/>
                <a:sym typeface="+mn-lt"/>
              </a:rPr>
              <a:t>项目下一阶段的任务及时间安排</a:t>
            </a:r>
          </a:p>
        </p:txBody>
      </p:sp>
      <p:sp>
        <p:nvSpPr>
          <p:cNvPr id="32" name="文本框 31"/>
          <p:cNvSpPr txBox="1"/>
          <p:nvPr/>
        </p:nvSpPr>
        <p:spPr>
          <a:xfrm>
            <a:off x="6096000" y="901304"/>
            <a:ext cx="5872274" cy="707886"/>
          </a:xfrm>
          <a:prstGeom prst="rect">
            <a:avLst/>
          </a:prstGeom>
          <a:noFill/>
        </p:spPr>
        <p:txBody>
          <a:bodyPr wrap="square" rtlCol="0">
            <a:spAutoFit/>
          </a:bodyPr>
          <a:lstStyle/>
          <a:p>
            <a:r>
              <a:rPr lang="en-US" altLang="zh-CN" sz="4000" dirty="0">
                <a:solidFill>
                  <a:schemeClr val="tx1">
                    <a:lumMod val="65000"/>
                    <a:lumOff val="35000"/>
                  </a:schemeClr>
                </a:solidFill>
                <a:cs typeface="+mn-ea"/>
                <a:sym typeface="+mn-lt"/>
              </a:rPr>
              <a:t>——CONTENTS——</a:t>
            </a:r>
            <a:endParaRPr lang="zh-CN" altLang="en-US" sz="4000" dirty="0">
              <a:solidFill>
                <a:schemeClr val="tx1">
                  <a:lumMod val="65000"/>
                  <a:lumOff val="35000"/>
                </a:schemeClr>
              </a:solidFill>
              <a:cs typeface="+mn-ea"/>
              <a:sym typeface="+mn-lt"/>
            </a:endParaRPr>
          </a:p>
        </p:txBody>
      </p:sp>
      <p:grpSp>
        <p:nvGrpSpPr>
          <p:cNvPr id="2" name="组合 1"/>
          <p:cNvGrpSpPr/>
          <p:nvPr/>
        </p:nvGrpSpPr>
        <p:grpSpPr>
          <a:xfrm>
            <a:off x="6028948" y="1897934"/>
            <a:ext cx="1603365" cy="4586557"/>
            <a:chOff x="6028948" y="1897934"/>
            <a:chExt cx="1603365" cy="4586557"/>
          </a:xfrm>
        </p:grpSpPr>
        <p:sp>
          <p:nvSpPr>
            <p:cNvPr id="18" name="文本框 17"/>
            <p:cNvSpPr txBox="1"/>
            <p:nvPr/>
          </p:nvSpPr>
          <p:spPr>
            <a:xfrm>
              <a:off x="6064004" y="1897934"/>
              <a:ext cx="826021" cy="707886"/>
            </a:xfrm>
            <a:prstGeom prst="rect">
              <a:avLst/>
            </a:prstGeom>
            <a:noFill/>
          </p:spPr>
          <p:txBody>
            <a:bodyPr wrap="square" rtlCol="0">
              <a:spAutoFit/>
            </a:bodyPr>
            <a:lstStyle/>
            <a:p>
              <a:r>
                <a:rPr lang="en-US" altLang="zh-CN" sz="4000" dirty="0">
                  <a:solidFill>
                    <a:schemeClr val="tx1">
                      <a:lumMod val="65000"/>
                      <a:lumOff val="35000"/>
                    </a:schemeClr>
                  </a:solidFill>
                  <a:cs typeface="+mn-ea"/>
                  <a:sym typeface="+mn-lt"/>
                </a:rPr>
                <a:t>01</a:t>
              </a:r>
              <a:endParaRPr lang="zh-CN" altLang="en-US" sz="4000" dirty="0">
                <a:solidFill>
                  <a:schemeClr val="tx1">
                    <a:lumMod val="65000"/>
                    <a:lumOff val="35000"/>
                  </a:schemeClr>
                </a:solidFill>
                <a:cs typeface="+mn-ea"/>
                <a:sym typeface="+mn-lt"/>
              </a:endParaRPr>
            </a:p>
          </p:txBody>
        </p:sp>
        <p:sp>
          <p:nvSpPr>
            <p:cNvPr id="21" name="文本框 20"/>
            <p:cNvSpPr txBox="1"/>
            <p:nvPr/>
          </p:nvSpPr>
          <p:spPr>
            <a:xfrm>
              <a:off x="6028948" y="2909953"/>
              <a:ext cx="826021" cy="707886"/>
            </a:xfrm>
            <a:prstGeom prst="rect">
              <a:avLst/>
            </a:prstGeom>
            <a:noFill/>
          </p:spPr>
          <p:txBody>
            <a:bodyPr wrap="square" rtlCol="0">
              <a:spAutoFit/>
            </a:bodyPr>
            <a:lstStyle/>
            <a:p>
              <a:r>
                <a:rPr lang="en-US" altLang="zh-CN" sz="4000" dirty="0">
                  <a:solidFill>
                    <a:schemeClr val="tx1">
                      <a:lumMod val="65000"/>
                      <a:lumOff val="35000"/>
                    </a:schemeClr>
                  </a:solidFill>
                  <a:cs typeface="+mn-ea"/>
                  <a:sym typeface="+mn-lt"/>
                </a:rPr>
                <a:t>02</a:t>
              </a:r>
              <a:endParaRPr lang="zh-CN" altLang="en-US" sz="4000" dirty="0">
                <a:solidFill>
                  <a:schemeClr val="tx1">
                    <a:lumMod val="65000"/>
                    <a:lumOff val="35000"/>
                  </a:schemeClr>
                </a:solidFill>
                <a:cs typeface="+mn-ea"/>
                <a:sym typeface="+mn-lt"/>
              </a:endParaRPr>
            </a:p>
          </p:txBody>
        </p:sp>
        <p:sp>
          <p:nvSpPr>
            <p:cNvPr id="24" name="文本框 23"/>
            <p:cNvSpPr txBox="1"/>
            <p:nvPr/>
          </p:nvSpPr>
          <p:spPr>
            <a:xfrm>
              <a:off x="6028948" y="3854906"/>
              <a:ext cx="826021" cy="707886"/>
            </a:xfrm>
            <a:prstGeom prst="rect">
              <a:avLst/>
            </a:prstGeom>
            <a:noFill/>
          </p:spPr>
          <p:txBody>
            <a:bodyPr wrap="square" rtlCol="0">
              <a:spAutoFit/>
            </a:bodyPr>
            <a:lstStyle/>
            <a:p>
              <a:r>
                <a:rPr lang="en-US" altLang="zh-CN" sz="4000" dirty="0">
                  <a:solidFill>
                    <a:schemeClr val="tx1">
                      <a:lumMod val="65000"/>
                      <a:lumOff val="35000"/>
                    </a:schemeClr>
                  </a:solidFill>
                  <a:cs typeface="+mn-ea"/>
                  <a:sym typeface="+mn-lt"/>
                </a:rPr>
                <a:t>03</a:t>
              </a:r>
              <a:endParaRPr lang="zh-CN" altLang="en-US" sz="4000" dirty="0">
                <a:solidFill>
                  <a:schemeClr val="tx1">
                    <a:lumMod val="65000"/>
                    <a:lumOff val="35000"/>
                  </a:schemeClr>
                </a:solidFill>
                <a:cs typeface="+mn-ea"/>
                <a:sym typeface="+mn-lt"/>
              </a:endParaRPr>
            </a:p>
          </p:txBody>
        </p:sp>
        <p:sp>
          <p:nvSpPr>
            <p:cNvPr id="27" name="文本框 26"/>
            <p:cNvSpPr txBox="1"/>
            <p:nvPr/>
          </p:nvSpPr>
          <p:spPr>
            <a:xfrm>
              <a:off x="6064004" y="4805602"/>
              <a:ext cx="826021" cy="707886"/>
            </a:xfrm>
            <a:prstGeom prst="rect">
              <a:avLst/>
            </a:prstGeom>
            <a:noFill/>
          </p:spPr>
          <p:txBody>
            <a:bodyPr wrap="square" rtlCol="0">
              <a:spAutoFit/>
            </a:bodyPr>
            <a:lstStyle/>
            <a:p>
              <a:r>
                <a:rPr lang="en-US" altLang="zh-CN" sz="4000" dirty="0">
                  <a:solidFill>
                    <a:schemeClr val="tx1">
                      <a:lumMod val="65000"/>
                      <a:lumOff val="35000"/>
                    </a:schemeClr>
                  </a:solidFill>
                  <a:cs typeface="+mn-ea"/>
                  <a:sym typeface="+mn-lt"/>
                </a:rPr>
                <a:t>04</a:t>
              </a:r>
              <a:endParaRPr lang="zh-CN" altLang="en-US" sz="4000" dirty="0">
                <a:solidFill>
                  <a:schemeClr val="tx1">
                    <a:lumMod val="65000"/>
                    <a:lumOff val="35000"/>
                  </a:schemeClr>
                </a:solidFill>
                <a:cs typeface="+mn-ea"/>
                <a:sym typeface="+mn-lt"/>
              </a:endParaRPr>
            </a:p>
          </p:txBody>
        </p:sp>
        <p:sp>
          <p:nvSpPr>
            <p:cNvPr id="30" name="文本框 29"/>
            <p:cNvSpPr txBox="1"/>
            <p:nvPr/>
          </p:nvSpPr>
          <p:spPr>
            <a:xfrm>
              <a:off x="6048006" y="5756298"/>
              <a:ext cx="826021" cy="707886"/>
            </a:xfrm>
            <a:prstGeom prst="rect">
              <a:avLst/>
            </a:prstGeom>
            <a:noFill/>
          </p:spPr>
          <p:txBody>
            <a:bodyPr wrap="square" rtlCol="0">
              <a:spAutoFit/>
            </a:bodyPr>
            <a:lstStyle/>
            <a:p>
              <a:r>
                <a:rPr lang="en-US" altLang="zh-CN" sz="4000" dirty="0">
                  <a:solidFill>
                    <a:schemeClr val="tx1">
                      <a:lumMod val="65000"/>
                      <a:lumOff val="35000"/>
                    </a:schemeClr>
                  </a:solidFill>
                  <a:cs typeface="+mn-ea"/>
                  <a:sym typeface="+mn-lt"/>
                </a:rPr>
                <a:t>05</a:t>
              </a:r>
              <a:endParaRPr lang="zh-CN" altLang="en-US" sz="4000" dirty="0">
                <a:solidFill>
                  <a:schemeClr val="tx1">
                    <a:lumMod val="65000"/>
                    <a:lumOff val="35000"/>
                  </a:schemeClr>
                </a:solidFill>
                <a:cs typeface="+mn-ea"/>
                <a:sym typeface="+mn-lt"/>
              </a:endParaRPr>
            </a:p>
          </p:txBody>
        </p:sp>
        <p:pic>
          <p:nvPicPr>
            <p:cNvPr id="38" name="图片 37"/>
            <p:cNvPicPr>
              <a:picLocks noChangeAspect="1"/>
            </p:cNvPicPr>
            <p:nvPr/>
          </p:nvPicPr>
          <p:blipFill rotWithShape="1">
            <a:blip r:embed="rId3" cstate="print">
              <a:clrChange>
                <a:clrFrom>
                  <a:srgbClr val="FEFEFE"/>
                </a:clrFrom>
                <a:clrTo>
                  <a:srgbClr val="FEFEFE">
                    <a:alpha val="0"/>
                  </a:srgbClr>
                </a:clrTo>
              </a:clrChange>
              <a:extLst>
                <a:ext uri="{28A0092B-C50C-407E-A947-70E740481C1C}">
                  <a14:useLocalDpi xmlns:a14="http://schemas.microsoft.com/office/drawing/2010/main" val="0"/>
                </a:ext>
              </a:extLst>
            </a:blip>
            <a:srcRect/>
            <a:stretch>
              <a:fillRect/>
            </a:stretch>
          </p:blipFill>
          <p:spPr>
            <a:xfrm flipH="1">
              <a:off x="6858028" y="1933207"/>
              <a:ext cx="774285" cy="4551284"/>
            </a:xfrm>
            <a:prstGeom prst="rect">
              <a:avLst/>
            </a:prstGeom>
          </p:spPr>
        </p:pic>
      </p:grpSp>
      <p:pic>
        <p:nvPicPr>
          <p:cNvPr id="36" name="图片 35"/>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454623" y="0"/>
            <a:ext cx="5148649" cy="68580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 0 L -0.264039 -0.000196 E" pathEditMode="relative" ptsTypes="">
                                      <p:cBhvr>
                                        <p:cTn id="6" dur="2000" fill="hold"/>
                                        <p:tgtEl>
                                          <p:spTgt spid="36"/>
                                        </p:tgtEl>
                                        <p:attrNameLst>
                                          <p:attrName>ppt_x</p:attrName>
                                          <p:attrName>ppt_y</p:attrName>
                                        </p:attrNameLst>
                                      </p:cBhvr>
                                    </p:animMotion>
                                  </p:childTnLst>
                                </p:cTn>
                              </p:par>
                            </p:childTnLst>
                          </p:cTn>
                        </p:par>
                        <p:par>
                          <p:cTn id="7" fill="hold">
                            <p:stCondLst>
                              <p:cond delay="2000"/>
                            </p:stCondLst>
                            <p:childTnLst>
                              <p:par>
                                <p:cTn id="8" presetID="16" presetClass="entr" presetSubtype="37" fill="hold" grpId="0" nodeType="after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barn(outVertical)">
                                      <p:cBhvr>
                                        <p:cTn id="10" dur="500"/>
                                        <p:tgtEl>
                                          <p:spTgt spid="32"/>
                                        </p:tgtEl>
                                      </p:cBhvr>
                                    </p:animEffect>
                                  </p:childTnLst>
                                </p:cTn>
                              </p:par>
                            </p:childTnLst>
                          </p:cTn>
                        </p:par>
                        <p:par>
                          <p:cTn id="11" fill="hold">
                            <p:stCondLst>
                              <p:cond delay="2500"/>
                            </p:stCondLst>
                            <p:childTnLst>
                              <p:par>
                                <p:cTn id="12" presetID="22" presetClass="entr" presetSubtype="1"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up)">
                                      <p:cBhvr>
                                        <p:cTn id="14" dur="1250"/>
                                        <p:tgtEl>
                                          <p:spTgt spid="2"/>
                                        </p:tgtEl>
                                      </p:cBhvr>
                                    </p:animEffect>
                                  </p:childTnLst>
                                </p:cTn>
                              </p:par>
                            </p:childTnLst>
                          </p:cTn>
                        </p:par>
                        <p:par>
                          <p:cTn id="15" fill="hold">
                            <p:stCondLst>
                              <p:cond delay="4000"/>
                            </p:stCondLst>
                            <p:childTnLst>
                              <p:par>
                                <p:cTn id="16" presetID="22" presetClass="entr" presetSubtype="8"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left)">
                                      <p:cBhvr>
                                        <p:cTn id="18" dur="500"/>
                                        <p:tgtEl>
                                          <p:spTgt spid="19"/>
                                        </p:tgtEl>
                                      </p:cBhvr>
                                    </p:animEffect>
                                  </p:childTnLst>
                                </p:cTn>
                              </p:par>
                            </p:childTnLst>
                          </p:cTn>
                        </p:par>
                        <p:par>
                          <p:cTn id="19" fill="hold">
                            <p:stCondLst>
                              <p:cond delay="4500"/>
                            </p:stCondLst>
                            <p:childTnLst>
                              <p:par>
                                <p:cTn id="20" presetID="22" presetClass="entr" presetSubtype="8"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left)">
                                      <p:cBhvr>
                                        <p:cTn id="22" dur="500"/>
                                        <p:tgtEl>
                                          <p:spTgt spid="25"/>
                                        </p:tgtEl>
                                      </p:cBhvr>
                                    </p:animEffect>
                                  </p:childTnLst>
                                </p:cTn>
                              </p:par>
                            </p:childTnLst>
                          </p:cTn>
                        </p:par>
                        <p:par>
                          <p:cTn id="23" fill="hold">
                            <p:stCondLst>
                              <p:cond delay="5000"/>
                            </p:stCondLst>
                            <p:childTnLst>
                              <p:par>
                                <p:cTn id="24" presetID="22" presetClass="entr" presetSubtype="8" fill="hold" grpId="0" nodeType="after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wipe(left)">
                                      <p:cBhvr>
                                        <p:cTn id="26" dur="500"/>
                                        <p:tgtEl>
                                          <p:spTgt spid="22"/>
                                        </p:tgtEl>
                                      </p:cBhvr>
                                    </p:animEffect>
                                  </p:childTnLst>
                                </p:cTn>
                              </p:par>
                            </p:childTnLst>
                          </p:cTn>
                        </p:par>
                        <p:par>
                          <p:cTn id="27" fill="hold">
                            <p:stCondLst>
                              <p:cond delay="5500"/>
                            </p:stCondLst>
                            <p:childTnLst>
                              <p:par>
                                <p:cTn id="28" presetID="22" presetClass="entr" presetSubtype="8" fill="hold" grpId="0" nodeType="after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wipe(left)">
                                      <p:cBhvr>
                                        <p:cTn id="30" dur="500"/>
                                        <p:tgtEl>
                                          <p:spTgt spid="28"/>
                                        </p:tgtEl>
                                      </p:cBhvr>
                                    </p:animEffect>
                                  </p:childTnLst>
                                </p:cTn>
                              </p:par>
                            </p:childTnLst>
                          </p:cTn>
                        </p:par>
                        <p:par>
                          <p:cTn id="31" fill="hold">
                            <p:stCondLst>
                              <p:cond delay="6000"/>
                            </p:stCondLst>
                            <p:childTnLst>
                              <p:par>
                                <p:cTn id="32" presetID="22" presetClass="entr" presetSubtype="8" fill="hold" grpId="0" nodeType="after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wipe(left)">
                                      <p:cBhvr>
                                        <p:cTn id="3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2" grpId="0"/>
      <p:bldP spid="25" grpId="0"/>
      <p:bldP spid="28" grpId="0"/>
      <p:bldP spid="31" grpId="0"/>
      <p:bldP spid="3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a:off x="9259463" y="857251"/>
            <a:ext cx="2569679" cy="2583543"/>
          </a:xfrm>
          <a:prstGeom prst="rect">
            <a:avLst/>
          </a:prstGeom>
        </p:spPr>
      </p:pic>
      <p:pic>
        <p:nvPicPr>
          <p:cNvPr id="37" name="图片 36"/>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10800000">
            <a:off x="378557" y="3556185"/>
            <a:ext cx="2569679" cy="2583543"/>
          </a:xfrm>
          <a:prstGeom prst="rect">
            <a:avLst/>
          </a:prstGeom>
        </p:spPr>
      </p:pic>
      <p:pic>
        <p:nvPicPr>
          <p:cNvPr id="14" name="图片 13"/>
          <p:cNvPicPr>
            <a:picLocks noChangeAspect="1"/>
          </p:cNvPicPr>
          <p:nvPr/>
        </p:nvPicPr>
        <p:blipFill rotWithShape="1">
          <a:blip r:embed="rId4" cstate="print">
            <a:extLst>
              <a:ext uri="{28A0092B-C50C-407E-A947-70E740481C1C}">
                <a14:useLocalDpi xmlns:a14="http://schemas.microsoft.com/office/drawing/2010/main" val="0"/>
              </a:ext>
            </a:extLst>
          </a:blip>
          <a:srcRect/>
          <a:stretch>
            <a:fillRect/>
          </a:stretch>
        </p:blipFill>
        <p:spPr>
          <a:xfrm>
            <a:off x="-1" y="6016354"/>
            <a:ext cx="12192000" cy="952500"/>
          </a:xfrm>
          <a:prstGeom prst="rect">
            <a:avLst/>
          </a:prstGeom>
          <a:ln>
            <a:noFill/>
          </a:ln>
          <a:effectLst>
            <a:outerShdw blurRad="190500" algn="tl" rotWithShape="0">
              <a:srgbClr val="000000">
                <a:alpha val="70000"/>
              </a:srgbClr>
            </a:outerShdw>
          </a:effectLst>
        </p:spPr>
      </p:pic>
      <p:pic>
        <p:nvPicPr>
          <p:cNvPr id="2" name="图片 1"/>
          <p:cNvPicPr>
            <a:picLocks noChangeAspect="1"/>
          </p:cNvPicPr>
          <p:nvPr/>
        </p:nvPicPr>
        <p:blipFill rotWithShape="1">
          <a:blip r:embed="rId5" cstate="print">
            <a:extLst>
              <a:ext uri="{28A0092B-C50C-407E-A947-70E740481C1C}">
                <a14:useLocalDpi xmlns:a14="http://schemas.microsoft.com/office/drawing/2010/main" val="0"/>
              </a:ext>
            </a:extLst>
          </a:blip>
          <a:srcRect/>
          <a:stretch>
            <a:fillRect/>
          </a:stretch>
        </p:blipFill>
        <p:spPr>
          <a:xfrm>
            <a:off x="0" y="0"/>
            <a:ext cx="12192000" cy="971550"/>
          </a:xfrm>
          <a:prstGeom prst="rect">
            <a:avLst/>
          </a:prstGeom>
          <a:ln>
            <a:noFill/>
          </a:ln>
          <a:effectLst>
            <a:outerShdw blurRad="190500" algn="tl" rotWithShape="0">
              <a:srgbClr val="000000">
                <a:alpha val="70000"/>
              </a:srgbClr>
            </a:outerShdw>
          </a:effectLst>
        </p:spPr>
      </p:pic>
      <p:pic>
        <p:nvPicPr>
          <p:cNvPr id="6" name="图片 5"/>
          <p:cNvPicPr>
            <a:picLocks noChangeAspect="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a:off x="10682514" y="3233561"/>
            <a:ext cx="1509486" cy="2598058"/>
          </a:xfrm>
          <a:prstGeom prst="rect">
            <a:avLst/>
          </a:prstGeom>
        </p:spPr>
      </p:pic>
      <p:sp>
        <p:nvSpPr>
          <p:cNvPr id="7" name="文本框 6"/>
          <p:cNvSpPr txBox="1"/>
          <p:nvPr/>
        </p:nvSpPr>
        <p:spPr>
          <a:xfrm>
            <a:off x="2786516" y="2355194"/>
            <a:ext cx="4209143" cy="707886"/>
          </a:xfrm>
          <a:prstGeom prst="rect">
            <a:avLst/>
          </a:prstGeom>
          <a:noFill/>
        </p:spPr>
        <p:txBody>
          <a:bodyPr wrap="square" rtlCol="0">
            <a:spAutoFit/>
          </a:bodyPr>
          <a:lstStyle/>
          <a:p>
            <a:pPr algn="ctr"/>
            <a:r>
              <a:rPr lang="en-US" altLang="zh-CN" sz="4000" dirty="0">
                <a:latin typeface="PingFang SC" panose="020B0400000000000000" pitchFamily="34" charset="-122"/>
                <a:ea typeface="PingFang SC" panose="020B0400000000000000" pitchFamily="34" charset="-122"/>
                <a:cs typeface="+mn-ea"/>
                <a:sym typeface="+mn-lt"/>
              </a:rPr>
              <a:t>PART</a:t>
            </a:r>
            <a:endParaRPr lang="zh-CN" altLang="en-US" sz="2400" dirty="0">
              <a:latin typeface="PingFang SC" panose="020B0400000000000000" pitchFamily="34" charset="-122"/>
              <a:ea typeface="PingFang SC" panose="020B0400000000000000" pitchFamily="34" charset="-122"/>
              <a:cs typeface="+mn-ea"/>
              <a:sym typeface="+mn-lt"/>
            </a:endParaRPr>
          </a:p>
        </p:txBody>
      </p:sp>
      <p:pic>
        <p:nvPicPr>
          <p:cNvPr id="36" name="图片 35"/>
          <p:cNvPicPr>
            <a:picLocks noChangeAspect="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10800000">
            <a:off x="0" y="1558658"/>
            <a:ext cx="3673231" cy="2336801"/>
          </a:xfrm>
          <a:prstGeom prst="rect">
            <a:avLst/>
          </a:prstGeom>
        </p:spPr>
      </p:pic>
      <p:pic>
        <p:nvPicPr>
          <p:cNvPr id="8" name="图片 7"/>
          <p:cNvPicPr>
            <a:picLocks noChangeAspect="1"/>
          </p:cNvPicPr>
          <p:nvPr/>
        </p:nvPicPr>
        <p:blipFill>
          <a:blip r:embed="rId8">
            <a:clrChange>
              <a:clrFrom>
                <a:srgbClr val="FCFEFC"/>
              </a:clrFrom>
              <a:clrTo>
                <a:srgbClr val="FCFEFC">
                  <a:alpha val="0"/>
                </a:srgbClr>
              </a:clrTo>
            </a:clrChange>
            <a:extLst>
              <a:ext uri="{28A0092B-C50C-407E-A947-70E740481C1C}">
                <a14:useLocalDpi xmlns:a14="http://schemas.microsoft.com/office/drawing/2010/main" val="0"/>
              </a:ext>
            </a:extLst>
          </a:blip>
          <a:stretch>
            <a:fillRect/>
          </a:stretch>
        </p:blipFill>
        <p:spPr>
          <a:xfrm>
            <a:off x="5589500" y="2065202"/>
            <a:ext cx="1028700" cy="2857500"/>
          </a:xfrm>
          <a:prstGeom prst="rect">
            <a:avLst/>
          </a:prstGeom>
        </p:spPr>
      </p:pic>
      <p:sp>
        <p:nvSpPr>
          <p:cNvPr id="9" name="矩形 8"/>
          <p:cNvSpPr/>
          <p:nvPr/>
        </p:nvSpPr>
        <p:spPr>
          <a:xfrm>
            <a:off x="6365133" y="3084848"/>
            <a:ext cx="1285929" cy="707886"/>
          </a:xfrm>
          <a:prstGeom prst="rect">
            <a:avLst/>
          </a:prstGeom>
        </p:spPr>
        <p:txBody>
          <a:bodyPr wrap="none">
            <a:spAutoFit/>
          </a:bodyPr>
          <a:lstStyle/>
          <a:p>
            <a:pPr algn="ctr"/>
            <a:r>
              <a:rPr lang="en-US" altLang="zh-CN" sz="4000" dirty="0">
                <a:latin typeface="PingFang SC" panose="020B0400000000000000" pitchFamily="34" charset="-122"/>
                <a:ea typeface="PingFang SC" panose="020B0400000000000000" pitchFamily="34" charset="-122"/>
                <a:cs typeface="+mn-ea"/>
                <a:sym typeface="+mn-lt"/>
              </a:rPr>
              <a:t>ONE</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4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 fill="hold"/>
                                            <p:tgtEl>
                                              <p:spTgt spid="6"/>
                                            </p:tgtEl>
                                            <p:attrNameLst>
                                              <p:attrName>ppt_x</p:attrName>
                                            </p:attrNameLst>
                                          </p:cBhvr>
                                          <p:tavLst>
                                            <p:tav tm="0">
                                              <p:val>
                                                <p:strVal val="1+#ppt_w/2"/>
                                              </p:val>
                                            </p:tav>
                                            <p:tav tm="100000">
                                              <p:val>
                                                <p:strVal val="#ppt_x"/>
                                              </p:val>
                                            </p:tav>
                                          </p:tavLst>
                                        </p:anim>
                                        <p:anim calcmode="lin" valueType="num">
                                          <p:cBhvr additive="base">
                                            <p:cTn id="8" dur="2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200"/>
                                </p:stCondLst>
                                <p:childTnLst>
                                  <p:par>
                                    <p:cTn id="10" presetID="2" presetClass="exit" presetSubtype="2" accel="30000" fill="hold" nodeType="afterEffect">
                                      <p:stCondLst>
                                        <p:cond delay="0"/>
                                      </p:stCondLst>
                                      <p:childTnLst>
                                        <p:anim calcmode="lin" valueType="num">
                                          <p:cBhvr additive="base">
                                            <p:cTn id="11" dur="200"/>
                                            <p:tgtEl>
                                              <p:spTgt spid="6"/>
                                            </p:tgtEl>
                                            <p:attrNameLst>
                                              <p:attrName>ppt_x</p:attrName>
                                            </p:attrNameLst>
                                          </p:cBhvr>
                                          <p:tavLst>
                                            <p:tav tm="0">
                                              <p:val>
                                                <p:strVal val="ppt_x"/>
                                              </p:val>
                                            </p:tav>
                                            <p:tav tm="100000">
                                              <p:val>
                                                <p:strVal val="1+ppt_w/2"/>
                                              </p:val>
                                            </p:tav>
                                          </p:tavLst>
                                        </p:anim>
                                        <p:anim calcmode="lin" valueType="num">
                                          <p:cBhvr additive="base">
                                            <p:cTn id="12" dur="200"/>
                                            <p:tgtEl>
                                              <p:spTgt spid="6"/>
                                            </p:tgtEl>
                                            <p:attrNameLst>
                                              <p:attrName>ppt_y</p:attrName>
                                            </p:attrNameLst>
                                          </p:cBhvr>
                                          <p:tavLst>
                                            <p:tav tm="0">
                                              <p:val>
                                                <p:strVal val="ppt_y"/>
                                              </p:val>
                                            </p:tav>
                                            <p:tav tm="100000">
                                              <p:val>
                                                <p:strVal val="ppt_y"/>
                                              </p:val>
                                            </p:tav>
                                          </p:tavLst>
                                        </p:anim>
                                        <p:set>
                                          <p:cBhvr>
                                            <p:cTn id="13" dur="1" fill="hold">
                                              <p:stCondLst>
                                                <p:cond delay="199"/>
                                              </p:stCondLst>
                                            </p:cTn>
                                            <p:tgtEl>
                                              <p:spTgt spid="6"/>
                                            </p:tgtEl>
                                            <p:attrNameLst>
                                              <p:attrName>style.visibility</p:attrName>
                                            </p:attrNameLst>
                                          </p:cBhvr>
                                          <p:to>
                                            <p:strVal val="hidden"/>
                                          </p:to>
                                        </p:set>
                                      </p:childTnLst>
                                    </p:cTn>
                                  </p:par>
                                </p:childTnLst>
                              </p:cTn>
                            </p:par>
                            <p:par>
                              <p:cTn id="14" fill="hold">
                                <p:stCondLst>
                                  <p:cond delay="400"/>
                                </p:stCondLst>
                                <p:childTnLst>
                                  <p:par>
                                    <p:cTn id="15" presetID="2" presetClass="entr" presetSubtype="8" decel="4000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200" fill="hold"/>
                                            <p:tgtEl>
                                              <p:spTgt spid="36"/>
                                            </p:tgtEl>
                                            <p:attrNameLst>
                                              <p:attrName>ppt_x</p:attrName>
                                            </p:attrNameLst>
                                          </p:cBhvr>
                                          <p:tavLst>
                                            <p:tav tm="0">
                                              <p:val>
                                                <p:strVal val="0-#ppt_w/2"/>
                                              </p:val>
                                            </p:tav>
                                            <p:tav tm="100000">
                                              <p:val>
                                                <p:strVal val="#ppt_x"/>
                                              </p:val>
                                            </p:tav>
                                          </p:tavLst>
                                        </p:anim>
                                        <p:anim calcmode="lin" valueType="num">
                                          <p:cBhvr additive="base">
                                            <p:cTn id="18" dur="200" fill="hold"/>
                                            <p:tgtEl>
                                              <p:spTgt spid="36"/>
                                            </p:tgtEl>
                                            <p:attrNameLst>
                                              <p:attrName>ppt_y</p:attrName>
                                            </p:attrNameLst>
                                          </p:cBhvr>
                                          <p:tavLst>
                                            <p:tav tm="0">
                                              <p:val>
                                                <p:strVal val="#ppt_y"/>
                                              </p:val>
                                            </p:tav>
                                            <p:tav tm="100000">
                                              <p:val>
                                                <p:strVal val="#ppt_y"/>
                                              </p:val>
                                            </p:tav>
                                          </p:tavLst>
                                        </p:anim>
                                      </p:childTnLst>
                                    </p:cTn>
                                  </p:par>
                                </p:childTnLst>
                              </p:cTn>
                            </p:par>
                            <p:par>
                              <p:cTn id="19" fill="hold">
                                <p:stCondLst>
                                  <p:cond delay="600"/>
                                </p:stCondLst>
                                <p:childTnLst>
                                  <p:par>
                                    <p:cTn id="20" presetID="2" presetClass="exit" presetSubtype="8" accel="30000" fill="hold" nodeType="afterEffect">
                                      <p:stCondLst>
                                        <p:cond delay="0"/>
                                      </p:stCondLst>
                                      <p:childTnLst>
                                        <p:anim calcmode="lin" valueType="num">
                                          <p:cBhvr additive="base">
                                            <p:cTn id="21" dur="200"/>
                                            <p:tgtEl>
                                              <p:spTgt spid="36"/>
                                            </p:tgtEl>
                                            <p:attrNameLst>
                                              <p:attrName>ppt_x</p:attrName>
                                            </p:attrNameLst>
                                          </p:cBhvr>
                                          <p:tavLst>
                                            <p:tav tm="0">
                                              <p:val>
                                                <p:strVal val="ppt_x"/>
                                              </p:val>
                                            </p:tav>
                                            <p:tav tm="100000">
                                              <p:val>
                                                <p:strVal val="0-ppt_w/2"/>
                                              </p:val>
                                            </p:tav>
                                          </p:tavLst>
                                        </p:anim>
                                        <p:anim calcmode="lin" valueType="num">
                                          <p:cBhvr additive="base">
                                            <p:cTn id="22" dur="200"/>
                                            <p:tgtEl>
                                              <p:spTgt spid="36"/>
                                            </p:tgtEl>
                                            <p:attrNameLst>
                                              <p:attrName>ppt_y</p:attrName>
                                            </p:attrNameLst>
                                          </p:cBhvr>
                                          <p:tavLst>
                                            <p:tav tm="0">
                                              <p:val>
                                                <p:strVal val="ppt_y"/>
                                              </p:val>
                                            </p:tav>
                                            <p:tav tm="100000">
                                              <p:val>
                                                <p:strVal val="ppt_y"/>
                                              </p:val>
                                            </p:tav>
                                          </p:tavLst>
                                        </p:anim>
                                        <p:set>
                                          <p:cBhvr>
                                            <p:cTn id="23" dur="1" fill="hold">
                                              <p:stCondLst>
                                                <p:cond delay="199"/>
                                              </p:stCondLst>
                                            </p:cTn>
                                            <p:tgtEl>
                                              <p:spTgt spid="36"/>
                                            </p:tgtEl>
                                            <p:attrNameLst>
                                              <p:attrName>style.visibility</p:attrName>
                                            </p:attrNameLst>
                                          </p:cBhvr>
                                          <p:to>
                                            <p:strVal val="hidden"/>
                                          </p:to>
                                        </p:set>
                                      </p:childTnLst>
                                    </p:cTn>
                                  </p:par>
                                </p:childTnLst>
                              </p:cTn>
                            </p:par>
                            <p:par>
                              <p:cTn id="24" fill="hold">
                                <p:stCondLst>
                                  <p:cond delay="800"/>
                                </p:stCondLst>
                                <p:childTnLst>
                                  <p:par>
                                    <p:cTn id="25" presetID="2" presetClass="entr" presetSubtype="1" decel="4000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200" fill="hold"/>
                                            <p:tgtEl>
                                              <p:spTgt spid="35"/>
                                            </p:tgtEl>
                                            <p:attrNameLst>
                                              <p:attrName>ppt_x</p:attrName>
                                            </p:attrNameLst>
                                          </p:cBhvr>
                                          <p:tavLst>
                                            <p:tav tm="0">
                                              <p:val>
                                                <p:strVal val="#ppt_x"/>
                                              </p:val>
                                            </p:tav>
                                            <p:tav tm="100000">
                                              <p:val>
                                                <p:strVal val="#ppt_x"/>
                                              </p:val>
                                            </p:tav>
                                          </p:tavLst>
                                        </p:anim>
                                        <p:anim calcmode="lin" valueType="num">
                                          <p:cBhvr additive="base">
                                            <p:cTn id="28" dur="200" fill="hold"/>
                                            <p:tgtEl>
                                              <p:spTgt spid="35"/>
                                            </p:tgtEl>
                                            <p:attrNameLst>
                                              <p:attrName>ppt_y</p:attrName>
                                            </p:attrNameLst>
                                          </p:cBhvr>
                                          <p:tavLst>
                                            <p:tav tm="0">
                                              <p:val>
                                                <p:strVal val="0-#ppt_h/2"/>
                                              </p:val>
                                            </p:tav>
                                            <p:tav tm="100000">
                                              <p:val>
                                                <p:strVal val="#ppt_y"/>
                                              </p:val>
                                            </p:tav>
                                          </p:tavLst>
                                        </p:anim>
                                      </p:childTnLst>
                                    </p:cTn>
                                  </p:par>
                                </p:childTnLst>
                              </p:cTn>
                            </p:par>
                            <p:par>
                              <p:cTn id="29" fill="hold">
                                <p:stCondLst>
                                  <p:cond delay="1000"/>
                                </p:stCondLst>
                                <p:childTnLst>
                                  <p:par>
                                    <p:cTn id="30" presetID="2" presetClass="exit" presetSubtype="1" accel="30000" fill="hold" nodeType="afterEffect">
                                      <p:stCondLst>
                                        <p:cond delay="0"/>
                                      </p:stCondLst>
                                      <p:childTnLst>
                                        <p:anim calcmode="lin" valueType="num">
                                          <p:cBhvr additive="base">
                                            <p:cTn id="31" dur="200"/>
                                            <p:tgtEl>
                                              <p:spTgt spid="35"/>
                                            </p:tgtEl>
                                            <p:attrNameLst>
                                              <p:attrName>ppt_x</p:attrName>
                                            </p:attrNameLst>
                                          </p:cBhvr>
                                          <p:tavLst>
                                            <p:tav tm="0">
                                              <p:val>
                                                <p:strVal val="ppt_x"/>
                                              </p:val>
                                            </p:tav>
                                            <p:tav tm="100000">
                                              <p:val>
                                                <p:strVal val="ppt_x"/>
                                              </p:val>
                                            </p:tav>
                                          </p:tavLst>
                                        </p:anim>
                                        <p:anim calcmode="lin" valueType="num">
                                          <p:cBhvr additive="base">
                                            <p:cTn id="32" dur="200"/>
                                            <p:tgtEl>
                                              <p:spTgt spid="35"/>
                                            </p:tgtEl>
                                            <p:attrNameLst>
                                              <p:attrName>ppt_y</p:attrName>
                                            </p:attrNameLst>
                                          </p:cBhvr>
                                          <p:tavLst>
                                            <p:tav tm="0">
                                              <p:val>
                                                <p:strVal val="ppt_y"/>
                                              </p:val>
                                            </p:tav>
                                            <p:tav tm="100000">
                                              <p:val>
                                                <p:strVal val="0-ppt_h/2"/>
                                              </p:val>
                                            </p:tav>
                                          </p:tavLst>
                                        </p:anim>
                                        <p:set>
                                          <p:cBhvr>
                                            <p:cTn id="33" dur="1" fill="hold">
                                              <p:stCondLst>
                                                <p:cond delay="199"/>
                                              </p:stCondLst>
                                            </p:cTn>
                                            <p:tgtEl>
                                              <p:spTgt spid="35"/>
                                            </p:tgtEl>
                                            <p:attrNameLst>
                                              <p:attrName>style.visibility</p:attrName>
                                            </p:attrNameLst>
                                          </p:cBhvr>
                                          <p:to>
                                            <p:strVal val="hidden"/>
                                          </p:to>
                                        </p:set>
                                      </p:childTnLst>
                                    </p:cTn>
                                  </p:par>
                                </p:childTnLst>
                              </p:cTn>
                            </p:par>
                            <p:par>
                              <p:cTn id="34" fill="hold">
                                <p:stCondLst>
                                  <p:cond delay="1200"/>
                                </p:stCondLst>
                                <p:childTnLst>
                                  <p:par>
                                    <p:cTn id="35" presetID="2" presetClass="entr" presetSubtype="4" decel="40000"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200" fill="hold"/>
                                            <p:tgtEl>
                                              <p:spTgt spid="37"/>
                                            </p:tgtEl>
                                            <p:attrNameLst>
                                              <p:attrName>ppt_x</p:attrName>
                                            </p:attrNameLst>
                                          </p:cBhvr>
                                          <p:tavLst>
                                            <p:tav tm="0">
                                              <p:val>
                                                <p:strVal val="#ppt_x"/>
                                              </p:val>
                                            </p:tav>
                                            <p:tav tm="100000">
                                              <p:val>
                                                <p:strVal val="#ppt_x"/>
                                              </p:val>
                                            </p:tav>
                                          </p:tavLst>
                                        </p:anim>
                                        <p:anim calcmode="lin" valueType="num">
                                          <p:cBhvr additive="base">
                                            <p:cTn id="38" dur="200" fill="hold"/>
                                            <p:tgtEl>
                                              <p:spTgt spid="37"/>
                                            </p:tgtEl>
                                            <p:attrNameLst>
                                              <p:attrName>ppt_y</p:attrName>
                                            </p:attrNameLst>
                                          </p:cBhvr>
                                          <p:tavLst>
                                            <p:tav tm="0">
                                              <p:val>
                                                <p:strVal val="1+#ppt_h/2"/>
                                              </p:val>
                                            </p:tav>
                                            <p:tav tm="100000">
                                              <p:val>
                                                <p:strVal val="#ppt_y"/>
                                              </p:val>
                                            </p:tav>
                                          </p:tavLst>
                                        </p:anim>
                                      </p:childTnLst>
                                    </p:cTn>
                                  </p:par>
                                </p:childTnLst>
                              </p:cTn>
                            </p:par>
                            <p:par>
                              <p:cTn id="39" fill="hold">
                                <p:stCondLst>
                                  <p:cond delay="1400"/>
                                </p:stCondLst>
                                <p:childTnLst>
                                  <p:par>
                                    <p:cTn id="40" presetID="2" presetClass="exit" presetSubtype="4" accel="30000" fill="hold" nodeType="afterEffect">
                                      <p:stCondLst>
                                        <p:cond delay="0"/>
                                      </p:stCondLst>
                                      <p:childTnLst>
                                        <p:anim calcmode="lin" valueType="num">
                                          <p:cBhvr additive="base">
                                            <p:cTn id="41" dur="200"/>
                                            <p:tgtEl>
                                              <p:spTgt spid="37"/>
                                            </p:tgtEl>
                                            <p:attrNameLst>
                                              <p:attrName>ppt_x</p:attrName>
                                            </p:attrNameLst>
                                          </p:cBhvr>
                                          <p:tavLst>
                                            <p:tav tm="0">
                                              <p:val>
                                                <p:strVal val="ppt_x"/>
                                              </p:val>
                                            </p:tav>
                                            <p:tav tm="100000">
                                              <p:val>
                                                <p:strVal val="ppt_x"/>
                                              </p:val>
                                            </p:tav>
                                          </p:tavLst>
                                        </p:anim>
                                        <p:anim calcmode="lin" valueType="num">
                                          <p:cBhvr additive="base">
                                            <p:cTn id="42" dur="200"/>
                                            <p:tgtEl>
                                              <p:spTgt spid="37"/>
                                            </p:tgtEl>
                                            <p:attrNameLst>
                                              <p:attrName>ppt_y</p:attrName>
                                            </p:attrNameLst>
                                          </p:cBhvr>
                                          <p:tavLst>
                                            <p:tav tm="0">
                                              <p:val>
                                                <p:strVal val="ppt_y"/>
                                              </p:val>
                                            </p:tav>
                                            <p:tav tm="100000">
                                              <p:val>
                                                <p:strVal val="1+ppt_h/2"/>
                                              </p:val>
                                            </p:tav>
                                          </p:tavLst>
                                        </p:anim>
                                        <p:set>
                                          <p:cBhvr>
                                            <p:cTn id="43" dur="1" fill="hold">
                                              <p:stCondLst>
                                                <p:cond delay="199"/>
                                              </p:stCondLst>
                                            </p:cTn>
                                            <p:tgtEl>
                                              <p:spTgt spid="37"/>
                                            </p:tgtEl>
                                            <p:attrNameLst>
                                              <p:attrName>style.visibility</p:attrName>
                                            </p:attrNameLst>
                                          </p:cBhvr>
                                          <p:to>
                                            <p:strVal val="hidden"/>
                                          </p:to>
                                        </p:set>
                                      </p:childTnLst>
                                    </p:cTn>
                                  </p:par>
                                </p:childTnLst>
                              </p:cTn>
                            </p:par>
                            <p:par>
                              <p:cTn id="44" fill="hold">
                                <p:stCondLst>
                                  <p:cond delay="1600"/>
                                </p:stCondLst>
                                <p:childTnLst>
                                  <p:par>
                                    <p:cTn id="45" presetID="2" presetClass="entr" presetSubtype="2" fill="hold" nodeType="afterEffect" p14:presetBounceEnd="30000">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14:bounceEnd="30000">
                                          <p:cBhvr additive="base">
                                            <p:cTn id="47" dur="300" fill="hold"/>
                                            <p:tgtEl>
                                              <p:spTgt spid="6"/>
                                            </p:tgtEl>
                                            <p:attrNameLst>
                                              <p:attrName>ppt_x</p:attrName>
                                            </p:attrNameLst>
                                          </p:cBhvr>
                                          <p:tavLst>
                                            <p:tav tm="0">
                                              <p:val>
                                                <p:strVal val="1+#ppt_w/2"/>
                                              </p:val>
                                            </p:tav>
                                            <p:tav tm="100000">
                                              <p:val>
                                                <p:strVal val="#ppt_x"/>
                                              </p:val>
                                            </p:tav>
                                          </p:tavLst>
                                        </p:anim>
                                        <p:anim calcmode="lin" valueType="num" p14:bounceEnd="30000">
                                          <p:cBhvr additive="base">
                                            <p:cTn id="48"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4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 fill="hold"/>
                                            <p:tgtEl>
                                              <p:spTgt spid="6"/>
                                            </p:tgtEl>
                                            <p:attrNameLst>
                                              <p:attrName>ppt_x</p:attrName>
                                            </p:attrNameLst>
                                          </p:cBhvr>
                                          <p:tavLst>
                                            <p:tav tm="0">
                                              <p:val>
                                                <p:strVal val="1+#ppt_w/2"/>
                                              </p:val>
                                            </p:tav>
                                            <p:tav tm="100000">
                                              <p:val>
                                                <p:strVal val="#ppt_x"/>
                                              </p:val>
                                            </p:tav>
                                          </p:tavLst>
                                        </p:anim>
                                        <p:anim calcmode="lin" valueType="num">
                                          <p:cBhvr additive="base">
                                            <p:cTn id="8" dur="2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200"/>
                                </p:stCondLst>
                                <p:childTnLst>
                                  <p:par>
                                    <p:cTn id="10" presetID="2" presetClass="exit" presetSubtype="2" accel="30000" fill="hold" nodeType="afterEffect">
                                      <p:stCondLst>
                                        <p:cond delay="0"/>
                                      </p:stCondLst>
                                      <p:childTnLst>
                                        <p:anim calcmode="lin" valueType="num">
                                          <p:cBhvr additive="base">
                                            <p:cTn id="11" dur="200"/>
                                            <p:tgtEl>
                                              <p:spTgt spid="6"/>
                                            </p:tgtEl>
                                            <p:attrNameLst>
                                              <p:attrName>ppt_x</p:attrName>
                                            </p:attrNameLst>
                                          </p:cBhvr>
                                          <p:tavLst>
                                            <p:tav tm="0">
                                              <p:val>
                                                <p:strVal val="ppt_x"/>
                                              </p:val>
                                            </p:tav>
                                            <p:tav tm="100000">
                                              <p:val>
                                                <p:strVal val="1+ppt_w/2"/>
                                              </p:val>
                                            </p:tav>
                                          </p:tavLst>
                                        </p:anim>
                                        <p:anim calcmode="lin" valueType="num">
                                          <p:cBhvr additive="base">
                                            <p:cTn id="12" dur="200"/>
                                            <p:tgtEl>
                                              <p:spTgt spid="6"/>
                                            </p:tgtEl>
                                            <p:attrNameLst>
                                              <p:attrName>ppt_y</p:attrName>
                                            </p:attrNameLst>
                                          </p:cBhvr>
                                          <p:tavLst>
                                            <p:tav tm="0">
                                              <p:val>
                                                <p:strVal val="ppt_y"/>
                                              </p:val>
                                            </p:tav>
                                            <p:tav tm="100000">
                                              <p:val>
                                                <p:strVal val="ppt_y"/>
                                              </p:val>
                                            </p:tav>
                                          </p:tavLst>
                                        </p:anim>
                                        <p:set>
                                          <p:cBhvr>
                                            <p:cTn id="13" dur="1" fill="hold">
                                              <p:stCondLst>
                                                <p:cond delay="199"/>
                                              </p:stCondLst>
                                            </p:cTn>
                                            <p:tgtEl>
                                              <p:spTgt spid="6"/>
                                            </p:tgtEl>
                                            <p:attrNameLst>
                                              <p:attrName>style.visibility</p:attrName>
                                            </p:attrNameLst>
                                          </p:cBhvr>
                                          <p:to>
                                            <p:strVal val="hidden"/>
                                          </p:to>
                                        </p:set>
                                      </p:childTnLst>
                                    </p:cTn>
                                  </p:par>
                                </p:childTnLst>
                              </p:cTn>
                            </p:par>
                            <p:par>
                              <p:cTn id="14" fill="hold">
                                <p:stCondLst>
                                  <p:cond delay="400"/>
                                </p:stCondLst>
                                <p:childTnLst>
                                  <p:par>
                                    <p:cTn id="15" presetID="2" presetClass="entr" presetSubtype="8" decel="4000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200" fill="hold"/>
                                            <p:tgtEl>
                                              <p:spTgt spid="36"/>
                                            </p:tgtEl>
                                            <p:attrNameLst>
                                              <p:attrName>ppt_x</p:attrName>
                                            </p:attrNameLst>
                                          </p:cBhvr>
                                          <p:tavLst>
                                            <p:tav tm="0">
                                              <p:val>
                                                <p:strVal val="0-#ppt_w/2"/>
                                              </p:val>
                                            </p:tav>
                                            <p:tav tm="100000">
                                              <p:val>
                                                <p:strVal val="#ppt_x"/>
                                              </p:val>
                                            </p:tav>
                                          </p:tavLst>
                                        </p:anim>
                                        <p:anim calcmode="lin" valueType="num">
                                          <p:cBhvr additive="base">
                                            <p:cTn id="18" dur="200" fill="hold"/>
                                            <p:tgtEl>
                                              <p:spTgt spid="36"/>
                                            </p:tgtEl>
                                            <p:attrNameLst>
                                              <p:attrName>ppt_y</p:attrName>
                                            </p:attrNameLst>
                                          </p:cBhvr>
                                          <p:tavLst>
                                            <p:tav tm="0">
                                              <p:val>
                                                <p:strVal val="#ppt_y"/>
                                              </p:val>
                                            </p:tav>
                                            <p:tav tm="100000">
                                              <p:val>
                                                <p:strVal val="#ppt_y"/>
                                              </p:val>
                                            </p:tav>
                                          </p:tavLst>
                                        </p:anim>
                                      </p:childTnLst>
                                    </p:cTn>
                                  </p:par>
                                </p:childTnLst>
                              </p:cTn>
                            </p:par>
                            <p:par>
                              <p:cTn id="19" fill="hold">
                                <p:stCondLst>
                                  <p:cond delay="600"/>
                                </p:stCondLst>
                                <p:childTnLst>
                                  <p:par>
                                    <p:cTn id="20" presetID="2" presetClass="exit" presetSubtype="8" accel="30000" fill="hold" nodeType="afterEffect">
                                      <p:stCondLst>
                                        <p:cond delay="0"/>
                                      </p:stCondLst>
                                      <p:childTnLst>
                                        <p:anim calcmode="lin" valueType="num">
                                          <p:cBhvr additive="base">
                                            <p:cTn id="21" dur="200"/>
                                            <p:tgtEl>
                                              <p:spTgt spid="36"/>
                                            </p:tgtEl>
                                            <p:attrNameLst>
                                              <p:attrName>ppt_x</p:attrName>
                                            </p:attrNameLst>
                                          </p:cBhvr>
                                          <p:tavLst>
                                            <p:tav tm="0">
                                              <p:val>
                                                <p:strVal val="ppt_x"/>
                                              </p:val>
                                            </p:tav>
                                            <p:tav tm="100000">
                                              <p:val>
                                                <p:strVal val="0-ppt_w/2"/>
                                              </p:val>
                                            </p:tav>
                                          </p:tavLst>
                                        </p:anim>
                                        <p:anim calcmode="lin" valueType="num">
                                          <p:cBhvr additive="base">
                                            <p:cTn id="22" dur="200"/>
                                            <p:tgtEl>
                                              <p:spTgt spid="36"/>
                                            </p:tgtEl>
                                            <p:attrNameLst>
                                              <p:attrName>ppt_y</p:attrName>
                                            </p:attrNameLst>
                                          </p:cBhvr>
                                          <p:tavLst>
                                            <p:tav tm="0">
                                              <p:val>
                                                <p:strVal val="ppt_y"/>
                                              </p:val>
                                            </p:tav>
                                            <p:tav tm="100000">
                                              <p:val>
                                                <p:strVal val="ppt_y"/>
                                              </p:val>
                                            </p:tav>
                                          </p:tavLst>
                                        </p:anim>
                                        <p:set>
                                          <p:cBhvr>
                                            <p:cTn id="23" dur="1" fill="hold">
                                              <p:stCondLst>
                                                <p:cond delay="199"/>
                                              </p:stCondLst>
                                            </p:cTn>
                                            <p:tgtEl>
                                              <p:spTgt spid="36"/>
                                            </p:tgtEl>
                                            <p:attrNameLst>
                                              <p:attrName>style.visibility</p:attrName>
                                            </p:attrNameLst>
                                          </p:cBhvr>
                                          <p:to>
                                            <p:strVal val="hidden"/>
                                          </p:to>
                                        </p:set>
                                      </p:childTnLst>
                                    </p:cTn>
                                  </p:par>
                                </p:childTnLst>
                              </p:cTn>
                            </p:par>
                            <p:par>
                              <p:cTn id="24" fill="hold">
                                <p:stCondLst>
                                  <p:cond delay="800"/>
                                </p:stCondLst>
                                <p:childTnLst>
                                  <p:par>
                                    <p:cTn id="25" presetID="2" presetClass="entr" presetSubtype="1" decel="4000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200" fill="hold"/>
                                            <p:tgtEl>
                                              <p:spTgt spid="35"/>
                                            </p:tgtEl>
                                            <p:attrNameLst>
                                              <p:attrName>ppt_x</p:attrName>
                                            </p:attrNameLst>
                                          </p:cBhvr>
                                          <p:tavLst>
                                            <p:tav tm="0">
                                              <p:val>
                                                <p:strVal val="#ppt_x"/>
                                              </p:val>
                                            </p:tav>
                                            <p:tav tm="100000">
                                              <p:val>
                                                <p:strVal val="#ppt_x"/>
                                              </p:val>
                                            </p:tav>
                                          </p:tavLst>
                                        </p:anim>
                                        <p:anim calcmode="lin" valueType="num">
                                          <p:cBhvr additive="base">
                                            <p:cTn id="28" dur="200" fill="hold"/>
                                            <p:tgtEl>
                                              <p:spTgt spid="35"/>
                                            </p:tgtEl>
                                            <p:attrNameLst>
                                              <p:attrName>ppt_y</p:attrName>
                                            </p:attrNameLst>
                                          </p:cBhvr>
                                          <p:tavLst>
                                            <p:tav tm="0">
                                              <p:val>
                                                <p:strVal val="0-#ppt_h/2"/>
                                              </p:val>
                                            </p:tav>
                                            <p:tav tm="100000">
                                              <p:val>
                                                <p:strVal val="#ppt_y"/>
                                              </p:val>
                                            </p:tav>
                                          </p:tavLst>
                                        </p:anim>
                                      </p:childTnLst>
                                    </p:cTn>
                                  </p:par>
                                </p:childTnLst>
                              </p:cTn>
                            </p:par>
                            <p:par>
                              <p:cTn id="29" fill="hold">
                                <p:stCondLst>
                                  <p:cond delay="1000"/>
                                </p:stCondLst>
                                <p:childTnLst>
                                  <p:par>
                                    <p:cTn id="30" presetID="2" presetClass="exit" presetSubtype="1" accel="30000" fill="hold" nodeType="afterEffect">
                                      <p:stCondLst>
                                        <p:cond delay="0"/>
                                      </p:stCondLst>
                                      <p:childTnLst>
                                        <p:anim calcmode="lin" valueType="num">
                                          <p:cBhvr additive="base">
                                            <p:cTn id="31" dur="200"/>
                                            <p:tgtEl>
                                              <p:spTgt spid="35"/>
                                            </p:tgtEl>
                                            <p:attrNameLst>
                                              <p:attrName>ppt_x</p:attrName>
                                            </p:attrNameLst>
                                          </p:cBhvr>
                                          <p:tavLst>
                                            <p:tav tm="0">
                                              <p:val>
                                                <p:strVal val="ppt_x"/>
                                              </p:val>
                                            </p:tav>
                                            <p:tav tm="100000">
                                              <p:val>
                                                <p:strVal val="ppt_x"/>
                                              </p:val>
                                            </p:tav>
                                          </p:tavLst>
                                        </p:anim>
                                        <p:anim calcmode="lin" valueType="num">
                                          <p:cBhvr additive="base">
                                            <p:cTn id="32" dur="200"/>
                                            <p:tgtEl>
                                              <p:spTgt spid="35"/>
                                            </p:tgtEl>
                                            <p:attrNameLst>
                                              <p:attrName>ppt_y</p:attrName>
                                            </p:attrNameLst>
                                          </p:cBhvr>
                                          <p:tavLst>
                                            <p:tav tm="0">
                                              <p:val>
                                                <p:strVal val="ppt_y"/>
                                              </p:val>
                                            </p:tav>
                                            <p:tav tm="100000">
                                              <p:val>
                                                <p:strVal val="0-ppt_h/2"/>
                                              </p:val>
                                            </p:tav>
                                          </p:tavLst>
                                        </p:anim>
                                        <p:set>
                                          <p:cBhvr>
                                            <p:cTn id="33" dur="1" fill="hold">
                                              <p:stCondLst>
                                                <p:cond delay="199"/>
                                              </p:stCondLst>
                                            </p:cTn>
                                            <p:tgtEl>
                                              <p:spTgt spid="35"/>
                                            </p:tgtEl>
                                            <p:attrNameLst>
                                              <p:attrName>style.visibility</p:attrName>
                                            </p:attrNameLst>
                                          </p:cBhvr>
                                          <p:to>
                                            <p:strVal val="hidden"/>
                                          </p:to>
                                        </p:set>
                                      </p:childTnLst>
                                    </p:cTn>
                                  </p:par>
                                </p:childTnLst>
                              </p:cTn>
                            </p:par>
                            <p:par>
                              <p:cTn id="34" fill="hold">
                                <p:stCondLst>
                                  <p:cond delay="1200"/>
                                </p:stCondLst>
                                <p:childTnLst>
                                  <p:par>
                                    <p:cTn id="35" presetID="2" presetClass="entr" presetSubtype="4" decel="40000"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200" fill="hold"/>
                                            <p:tgtEl>
                                              <p:spTgt spid="37"/>
                                            </p:tgtEl>
                                            <p:attrNameLst>
                                              <p:attrName>ppt_x</p:attrName>
                                            </p:attrNameLst>
                                          </p:cBhvr>
                                          <p:tavLst>
                                            <p:tav tm="0">
                                              <p:val>
                                                <p:strVal val="#ppt_x"/>
                                              </p:val>
                                            </p:tav>
                                            <p:tav tm="100000">
                                              <p:val>
                                                <p:strVal val="#ppt_x"/>
                                              </p:val>
                                            </p:tav>
                                          </p:tavLst>
                                        </p:anim>
                                        <p:anim calcmode="lin" valueType="num">
                                          <p:cBhvr additive="base">
                                            <p:cTn id="38" dur="200" fill="hold"/>
                                            <p:tgtEl>
                                              <p:spTgt spid="37"/>
                                            </p:tgtEl>
                                            <p:attrNameLst>
                                              <p:attrName>ppt_y</p:attrName>
                                            </p:attrNameLst>
                                          </p:cBhvr>
                                          <p:tavLst>
                                            <p:tav tm="0">
                                              <p:val>
                                                <p:strVal val="1+#ppt_h/2"/>
                                              </p:val>
                                            </p:tav>
                                            <p:tav tm="100000">
                                              <p:val>
                                                <p:strVal val="#ppt_y"/>
                                              </p:val>
                                            </p:tav>
                                          </p:tavLst>
                                        </p:anim>
                                      </p:childTnLst>
                                    </p:cTn>
                                  </p:par>
                                </p:childTnLst>
                              </p:cTn>
                            </p:par>
                            <p:par>
                              <p:cTn id="39" fill="hold">
                                <p:stCondLst>
                                  <p:cond delay="1400"/>
                                </p:stCondLst>
                                <p:childTnLst>
                                  <p:par>
                                    <p:cTn id="40" presetID="2" presetClass="exit" presetSubtype="4" accel="30000" fill="hold" nodeType="afterEffect">
                                      <p:stCondLst>
                                        <p:cond delay="0"/>
                                      </p:stCondLst>
                                      <p:childTnLst>
                                        <p:anim calcmode="lin" valueType="num">
                                          <p:cBhvr additive="base">
                                            <p:cTn id="41" dur="200"/>
                                            <p:tgtEl>
                                              <p:spTgt spid="37"/>
                                            </p:tgtEl>
                                            <p:attrNameLst>
                                              <p:attrName>ppt_x</p:attrName>
                                            </p:attrNameLst>
                                          </p:cBhvr>
                                          <p:tavLst>
                                            <p:tav tm="0">
                                              <p:val>
                                                <p:strVal val="ppt_x"/>
                                              </p:val>
                                            </p:tav>
                                            <p:tav tm="100000">
                                              <p:val>
                                                <p:strVal val="ppt_x"/>
                                              </p:val>
                                            </p:tav>
                                          </p:tavLst>
                                        </p:anim>
                                        <p:anim calcmode="lin" valueType="num">
                                          <p:cBhvr additive="base">
                                            <p:cTn id="42" dur="200"/>
                                            <p:tgtEl>
                                              <p:spTgt spid="37"/>
                                            </p:tgtEl>
                                            <p:attrNameLst>
                                              <p:attrName>ppt_y</p:attrName>
                                            </p:attrNameLst>
                                          </p:cBhvr>
                                          <p:tavLst>
                                            <p:tav tm="0">
                                              <p:val>
                                                <p:strVal val="ppt_y"/>
                                              </p:val>
                                            </p:tav>
                                            <p:tav tm="100000">
                                              <p:val>
                                                <p:strVal val="1+ppt_h/2"/>
                                              </p:val>
                                            </p:tav>
                                          </p:tavLst>
                                        </p:anim>
                                        <p:set>
                                          <p:cBhvr>
                                            <p:cTn id="43" dur="1" fill="hold">
                                              <p:stCondLst>
                                                <p:cond delay="199"/>
                                              </p:stCondLst>
                                            </p:cTn>
                                            <p:tgtEl>
                                              <p:spTgt spid="37"/>
                                            </p:tgtEl>
                                            <p:attrNameLst>
                                              <p:attrName>style.visibility</p:attrName>
                                            </p:attrNameLst>
                                          </p:cBhvr>
                                          <p:to>
                                            <p:strVal val="hidden"/>
                                          </p:to>
                                        </p:set>
                                      </p:childTnLst>
                                    </p:cTn>
                                  </p:par>
                                </p:childTnLst>
                              </p:cTn>
                            </p:par>
                            <p:par>
                              <p:cTn id="44" fill="hold">
                                <p:stCondLst>
                                  <p:cond delay="1600"/>
                                </p:stCondLst>
                                <p:childTnLst>
                                  <p:par>
                                    <p:cTn id="45" presetID="2" presetClass="entr" presetSubtype="2"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cBhvr additive="base">
                                            <p:cTn id="47" dur="300" fill="hold"/>
                                            <p:tgtEl>
                                              <p:spTgt spid="6"/>
                                            </p:tgtEl>
                                            <p:attrNameLst>
                                              <p:attrName>ppt_x</p:attrName>
                                            </p:attrNameLst>
                                          </p:cBhvr>
                                          <p:tavLst>
                                            <p:tav tm="0">
                                              <p:val>
                                                <p:strVal val="1+#ppt_w/2"/>
                                              </p:val>
                                            </p:tav>
                                            <p:tav tm="100000">
                                              <p:val>
                                                <p:strVal val="#ppt_x"/>
                                              </p:val>
                                            </p:tav>
                                          </p:tavLst>
                                        </p:anim>
                                        <p:anim calcmode="lin" valueType="num">
                                          <p:cBhvr additive="base">
                                            <p:cTn id="48"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42135" y="134241"/>
            <a:ext cx="6796591" cy="769441"/>
            <a:chOff x="1137485" y="305691"/>
            <a:chExt cx="6796591" cy="769441"/>
          </a:xfrm>
        </p:grpSpPr>
        <p:sp>
          <p:nvSpPr>
            <p:cNvPr id="12" name="文本框 11"/>
            <p:cNvSpPr txBox="1"/>
            <p:nvPr/>
          </p:nvSpPr>
          <p:spPr>
            <a:xfrm>
              <a:off x="1137485" y="305691"/>
              <a:ext cx="2442305" cy="769441"/>
            </a:xfrm>
            <a:prstGeom prst="rect">
              <a:avLst/>
            </a:prstGeom>
            <a:noFill/>
          </p:spPr>
          <p:txBody>
            <a:bodyPr wrap="square" rtlCol="0">
              <a:spAutoFit/>
            </a:bodyPr>
            <a:lstStyle/>
            <a:p>
              <a:r>
                <a:rPr lang="en-US" altLang="zh-CN" sz="4400" dirty="0">
                  <a:cs typeface="+mn-ea"/>
                  <a:sym typeface="+mn-lt"/>
                </a:rPr>
                <a:t>01</a:t>
              </a:r>
              <a:endParaRPr lang="zh-CN" altLang="en-US" sz="4400" dirty="0">
                <a:cs typeface="+mn-ea"/>
                <a:sym typeface="+mn-lt"/>
              </a:endParaRPr>
            </a:p>
          </p:txBody>
        </p:sp>
        <p:sp>
          <p:nvSpPr>
            <p:cNvPr id="13" name="矩形 12"/>
            <p:cNvSpPr/>
            <p:nvPr/>
          </p:nvSpPr>
          <p:spPr>
            <a:xfrm>
              <a:off x="1838076" y="363747"/>
              <a:ext cx="6096000" cy="400110"/>
            </a:xfrm>
            <a:prstGeom prst="rect">
              <a:avLst/>
            </a:prstGeom>
          </p:spPr>
          <p:txBody>
            <a:bodyPr>
              <a:spAutoFit/>
            </a:bodyPr>
            <a:lstStyle/>
            <a:p>
              <a:r>
                <a:rPr lang="zh-CN" altLang="en-US" sz="2000" dirty="0">
                  <a:latin typeface="PingFang SC" panose="020B0400000000000000" pitchFamily="34" charset="-122"/>
                  <a:ea typeface="PingFang SC" panose="020B0400000000000000" pitchFamily="34" charset="-122"/>
                  <a:cs typeface="+mn-ea"/>
                  <a:sym typeface="+mn-lt"/>
                </a:rPr>
                <a:t>项目简介</a:t>
              </a:r>
            </a:p>
          </p:txBody>
        </p:sp>
        <p:sp>
          <p:nvSpPr>
            <p:cNvPr id="14" name="矩形 13"/>
            <p:cNvSpPr/>
            <p:nvPr/>
          </p:nvSpPr>
          <p:spPr>
            <a:xfrm>
              <a:off x="1852590" y="671017"/>
              <a:ext cx="4684296" cy="338554"/>
            </a:xfrm>
            <a:prstGeom prst="rect">
              <a:avLst/>
            </a:prstGeom>
          </p:spPr>
          <p:txBody>
            <a:bodyPr wrap="none">
              <a:spAutoFit/>
            </a:bodyPr>
            <a:lstStyle/>
            <a:p>
              <a:r>
                <a:rPr lang="zh-CN" altLang="en-US" sz="1600" dirty="0">
                  <a:solidFill>
                    <a:schemeClr val="tx1">
                      <a:lumMod val="65000"/>
                      <a:lumOff val="35000"/>
                    </a:schemeClr>
                  </a:solidFill>
                  <a:cs typeface="+mn-ea"/>
                  <a:sym typeface="+mn-lt"/>
                </a:rPr>
                <a:t>基于地理位置分享流浪动物及养宠信息的社交</a:t>
              </a:r>
              <a:r>
                <a:rPr lang="en-US" altLang="zh-CN" sz="1600" dirty="0">
                  <a:solidFill>
                    <a:schemeClr val="tx1">
                      <a:lumMod val="65000"/>
                      <a:lumOff val="35000"/>
                    </a:schemeClr>
                  </a:solidFill>
                  <a:cs typeface="+mn-ea"/>
                  <a:sym typeface="+mn-lt"/>
                </a:rPr>
                <a:t>APP</a:t>
              </a:r>
              <a:endParaRPr lang="zh-CN" altLang="en-US" sz="1600" dirty="0">
                <a:solidFill>
                  <a:schemeClr val="tx1">
                    <a:lumMod val="65000"/>
                    <a:lumOff val="35000"/>
                  </a:schemeClr>
                </a:solidFill>
                <a:cs typeface="+mn-ea"/>
                <a:sym typeface="+mn-lt"/>
              </a:endParaRPr>
            </a:p>
          </p:txBody>
        </p:sp>
      </p:grpSp>
      <p:grpSp>
        <p:nvGrpSpPr>
          <p:cNvPr id="6" name="组合 5"/>
          <p:cNvGrpSpPr/>
          <p:nvPr/>
        </p:nvGrpSpPr>
        <p:grpSpPr>
          <a:xfrm>
            <a:off x="-227345" y="3835400"/>
            <a:ext cx="12419345" cy="3708400"/>
            <a:chOff x="72637" y="3149600"/>
            <a:chExt cx="12419345" cy="3708400"/>
          </a:xfrm>
        </p:grpSpPr>
        <p:pic>
          <p:nvPicPr>
            <p:cNvPr id="9" name="图片 8"/>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2637" y="3153309"/>
              <a:ext cx="2781300" cy="3704691"/>
            </a:xfrm>
            <a:prstGeom prst="rect">
              <a:avLst/>
            </a:prstGeom>
          </p:spPr>
        </p:pic>
        <p:pic>
          <p:nvPicPr>
            <p:cNvPr id="10" name="图片 9"/>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484821" y="3149600"/>
              <a:ext cx="2781300" cy="3704691"/>
            </a:xfrm>
            <a:prstGeom prst="rect">
              <a:avLst/>
            </a:prstGeom>
          </p:spPr>
        </p:pic>
        <p:pic>
          <p:nvPicPr>
            <p:cNvPr id="11" name="图片 10"/>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893441" y="3149600"/>
              <a:ext cx="2781300" cy="3704691"/>
            </a:xfrm>
            <a:prstGeom prst="rect">
              <a:avLst/>
            </a:prstGeom>
          </p:spPr>
        </p:pic>
        <p:pic>
          <p:nvPicPr>
            <p:cNvPr id="15" name="图片 1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302062" y="3149600"/>
              <a:ext cx="2781300" cy="3704691"/>
            </a:xfrm>
            <a:prstGeom prst="rect">
              <a:avLst/>
            </a:prstGeom>
          </p:spPr>
        </p:pic>
        <p:pic>
          <p:nvPicPr>
            <p:cNvPr id="16" name="图片 15"/>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710682" y="3149600"/>
              <a:ext cx="2781300" cy="3704691"/>
            </a:xfrm>
            <a:prstGeom prst="rect">
              <a:avLst/>
            </a:prstGeom>
          </p:spPr>
        </p:pic>
      </p:grpSp>
      <p:sp>
        <p:nvSpPr>
          <p:cNvPr id="17" name="矩形 16"/>
          <p:cNvSpPr/>
          <p:nvPr/>
        </p:nvSpPr>
        <p:spPr>
          <a:xfrm>
            <a:off x="923676" y="1373580"/>
            <a:ext cx="5153274" cy="2769989"/>
          </a:xfrm>
          <a:prstGeom prst="rect">
            <a:avLst/>
          </a:prstGeom>
        </p:spPr>
        <p:txBody>
          <a:bodyPr wrap="square">
            <a:spAutoFit/>
          </a:bodyPr>
          <a:lstStyle/>
          <a:p>
            <a:r>
              <a:rPr lang="en-US" altLang="zh-CN" sz="1600" dirty="0">
                <a:solidFill>
                  <a:schemeClr val="accent6">
                    <a:lumMod val="50000"/>
                  </a:schemeClr>
                </a:solidFill>
                <a:cs typeface="+mn-ea"/>
                <a:sym typeface="+mn-lt"/>
              </a:rPr>
              <a:t>      </a:t>
            </a:r>
            <a:r>
              <a:rPr lang="zh-Hans"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我们的</a:t>
            </a:r>
            <a:r>
              <a:rPr lang="en-US" altLang="zh-CN"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APP</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是针对流浪</a:t>
            </a:r>
            <a:r>
              <a:rPr lang="zh-Hans"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动</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物，</a:t>
            </a:r>
            <a:r>
              <a:rPr lang="zh-Hans"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进行</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信息</a:t>
            </a:r>
            <a:r>
              <a:rPr lang="zh-Hans"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交流与沟通的公益性萌宠类</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 APP，取名为</a:t>
            </a:r>
            <a:r>
              <a:rPr lang="en-US" altLang="zh-Han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a:t>
            </a:r>
            <a:r>
              <a:rPr lang="zh-Hans" altLang="en-US" b="1"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爪印</a:t>
            </a:r>
            <a:r>
              <a:rPr lang="en-US" altLang="zh-Han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a:t>
            </a:r>
            <a:endParaRPr lang="en-US" altLang="zh-CN"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endParaRPr>
          </a:p>
          <a:p>
            <a:endPar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endParaRPr>
          </a:p>
          <a:p>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      主要目的是，</a:t>
            </a:r>
            <a:r>
              <a:rPr lang="zh-Hans"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促进各方人士</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关爱各类流浪动物，</a:t>
            </a:r>
            <a:r>
              <a:rPr lang="zh-Hans"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分享</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流浪动物地理位置</a:t>
            </a:r>
            <a:r>
              <a:rPr lang="zh-Hans"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信息</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以便于管理和</a:t>
            </a:r>
            <a:r>
              <a:rPr lang="zh-Hans"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方便</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爱心人士提供援助。同时</a:t>
            </a:r>
            <a:r>
              <a:rPr lang="en-US" altLang="zh-CN"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APP</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提供</a:t>
            </a:r>
            <a:r>
              <a:rPr lang="zh-Hans"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了</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一个小型社交</a:t>
            </a:r>
            <a:r>
              <a:rPr lang="zh-Hans"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圈子</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a:t>
            </a:r>
            <a:r>
              <a:rPr lang="zh-Hans"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可以</a:t>
            </a:r>
            <a:r>
              <a:rPr lang="zh-CN" altLang="en-US" dirty="0">
                <a:solidFill>
                  <a:schemeClr val="accent6">
                    <a:lumMod val="50000"/>
                  </a:schemeClr>
                </a:solidFill>
                <a:latin typeface="PingFang SC Light" panose="020B0300000000000000" pitchFamily="34" charset="-122"/>
                <a:ea typeface="PingFang SC Light" panose="020B0300000000000000" pitchFamily="34" charset="-122"/>
                <a:cs typeface="+mn-ea"/>
                <a:sym typeface="+mn-lt"/>
              </a:rPr>
              <a:t>分享各类宠物信息。</a:t>
            </a:r>
          </a:p>
          <a:p>
            <a:endParaRPr lang="zh-CN" altLang="en-US" sz="1600" dirty="0">
              <a:solidFill>
                <a:schemeClr val="accent6">
                  <a:lumMod val="50000"/>
                </a:schemeClr>
              </a:solidFill>
              <a:cs typeface="+mn-ea"/>
              <a:sym typeface="+mn-lt"/>
            </a:endParaRPr>
          </a:p>
          <a:p>
            <a:endParaRPr lang="en-US" altLang="zh-CN" sz="1600" dirty="0">
              <a:solidFill>
                <a:schemeClr val="accent6">
                  <a:lumMod val="50000"/>
                </a:schemeClr>
              </a:solidFill>
              <a:cs typeface="+mn-ea"/>
              <a:sym typeface="+mn-lt"/>
            </a:endParaRPr>
          </a:p>
          <a:p>
            <a:endParaRPr lang="zh-CN" altLang="en-US" sz="1600" dirty="0">
              <a:solidFill>
                <a:schemeClr val="accent6">
                  <a:lumMod val="50000"/>
                </a:schemeClr>
              </a:solidFill>
              <a:cs typeface="+mn-ea"/>
              <a:sym typeface="+mn-lt"/>
            </a:endParaRPr>
          </a:p>
        </p:txBody>
      </p:sp>
      <p:sp>
        <p:nvSpPr>
          <p:cNvPr id="18" name="矩形 17"/>
          <p:cNvSpPr/>
          <p:nvPr/>
        </p:nvSpPr>
        <p:spPr>
          <a:xfrm>
            <a:off x="6451866" y="1255820"/>
            <a:ext cx="5740134" cy="1076325"/>
          </a:xfrm>
          <a:prstGeom prst="rect">
            <a:avLst/>
          </a:prstGeom>
        </p:spPr>
        <p:txBody>
          <a:bodyPr wrap="square">
            <a:spAutoFit/>
          </a:bodyPr>
          <a:lstStyle/>
          <a:p>
            <a:r>
              <a:rPr lang="zh-CN" altLang="en-US" sz="1600" dirty="0">
                <a:solidFill>
                  <a:schemeClr val="accent6">
                    <a:lumMod val="50000"/>
                  </a:schemeClr>
                </a:solidFill>
                <a:cs typeface="+mn-ea"/>
                <a:sym typeface="+mn-lt"/>
              </a:rPr>
              <a:t> </a:t>
            </a:r>
            <a:endParaRPr lang="en-US" altLang="zh-CN" sz="1600" dirty="0">
              <a:solidFill>
                <a:schemeClr val="accent6">
                  <a:lumMod val="50000"/>
                </a:schemeClr>
              </a:solidFill>
              <a:cs typeface="+mn-ea"/>
              <a:sym typeface="+mn-lt"/>
            </a:endParaRPr>
          </a:p>
          <a:p>
            <a:endParaRPr lang="en-US" altLang="zh-CN" sz="1600" dirty="0">
              <a:solidFill>
                <a:schemeClr val="accent6">
                  <a:lumMod val="50000"/>
                </a:schemeClr>
              </a:solidFill>
              <a:cs typeface="+mn-ea"/>
              <a:sym typeface="+mn-lt"/>
            </a:endParaRPr>
          </a:p>
          <a:p>
            <a:endParaRPr lang="en-US" altLang="zh-CN" sz="1600" dirty="0">
              <a:solidFill>
                <a:schemeClr val="accent6">
                  <a:lumMod val="50000"/>
                </a:schemeClr>
              </a:solidFill>
              <a:cs typeface="+mn-ea"/>
              <a:sym typeface="+mn-lt"/>
            </a:endParaRPr>
          </a:p>
          <a:p>
            <a:endParaRPr lang="zh-CN" altLang="en-US" sz="1600" dirty="0">
              <a:solidFill>
                <a:schemeClr val="accent6">
                  <a:lumMod val="50000"/>
                </a:schemeClr>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750"/>
                                        <p:tgtEl>
                                          <p:spTgt spid="17"/>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a:off x="9259463" y="857251"/>
            <a:ext cx="2569679" cy="2583543"/>
          </a:xfrm>
          <a:prstGeom prst="rect">
            <a:avLst/>
          </a:prstGeom>
        </p:spPr>
      </p:pic>
      <p:pic>
        <p:nvPicPr>
          <p:cNvPr id="37" name="图片 36"/>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10800000">
            <a:off x="378557" y="3556185"/>
            <a:ext cx="2569679" cy="2583543"/>
          </a:xfrm>
          <a:prstGeom prst="rect">
            <a:avLst/>
          </a:prstGeom>
        </p:spPr>
      </p:pic>
      <p:pic>
        <p:nvPicPr>
          <p:cNvPr id="14" name="图片 13"/>
          <p:cNvPicPr>
            <a:picLocks noChangeAspect="1"/>
          </p:cNvPicPr>
          <p:nvPr/>
        </p:nvPicPr>
        <p:blipFill rotWithShape="1">
          <a:blip r:embed="rId4" cstate="print">
            <a:extLst>
              <a:ext uri="{28A0092B-C50C-407E-A947-70E740481C1C}">
                <a14:useLocalDpi xmlns:a14="http://schemas.microsoft.com/office/drawing/2010/main" val="0"/>
              </a:ext>
            </a:extLst>
          </a:blip>
          <a:srcRect/>
          <a:stretch>
            <a:fillRect/>
          </a:stretch>
        </p:blipFill>
        <p:spPr>
          <a:xfrm>
            <a:off x="-1" y="6016354"/>
            <a:ext cx="12192000" cy="952500"/>
          </a:xfrm>
          <a:prstGeom prst="rect">
            <a:avLst/>
          </a:prstGeom>
          <a:ln>
            <a:noFill/>
          </a:ln>
          <a:effectLst>
            <a:outerShdw blurRad="190500" algn="tl" rotWithShape="0">
              <a:srgbClr val="000000">
                <a:alpha val="70000"/>
              </a:srgbClr>
            </a:outerShdw>
          </a:effectLst>
        </p:spPr>
      </p:pic>
      <p:pic>
        <p:nvPicPr>
          <p:cNvPr id="2" name="图片 1"/>
          <p:cNvPicPr>
            <a:picLocks noChangeAspect="1"/>
          </p:cNvPicPr>
          <p:nvPr/>
        </p:nvPicPr>
        <p:blipFill rotWithShape="1">
          <a:blip r:embed="rId5" cstate="print">
            <a:extLst>
              <a:ext uri="{28A0092B-C50C-407E-A947-70E740481C1C}">
                <a14:useLocalDpi xmlns:a14="http://schemas.microsoft.com/office/drawing/2010/main" val="0"/>
              </a:ext>
            </a:extLst>
          </a:blip>
          <a:srcRect/>
          <a:stretch>
            <a:fillRect/>
          </a:stretch>
        </p:blipFill>
        <p:spPr>
          <a:xfrm>
            <a:off x="0" y="0"/>
            <a:ext cx="12192000" cy="971550"/>
          </a:xfrm>
          <a:prstGeom prst="rect">
            <a:avLst/>
          </a:prstGeom>
          <a:ln>
            <a:noFill/>
          </a:ln>
          <a:effectLst>
            <a:outerShdw blurRad="190500" algn="tl" rotWithShape="0">
              <a:srgbClr val="000000">
                <a:alpha val="70000"/>
              </a:srgbClr>
            </a:outerShdw>
          </a:effectLst>
        </p:spPr>
      </p:pic>
      <p:pic>
        <p:nvPicPr>
          <p:cNvPr id="6" name="图片 5"/>
          <p:cNvPicPr>
            <a:picLocks noChangeAspect="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a:off x="10682514" y="3233561"/>
            <a:ext cx="1509486" cy="2598058"/>
          </a:xfrm>
          <a:prstGeom prst="rect">
            <a:avLst/>
          </a:prstGeom>
        </p:spPr>
      </p:pic>
      <p:sp>
        <p:nvSpPr>
          <p:cNvPr id="7" name="文本框 6"/>
          <p:cNvSpPr txBox="1"/>
          <p:nvPr/>
        </p:nvSpPr>
        <p:spPr>
          <a:xfrm>
            <a:off x="2786516" y="2355194"/>
            <a:ext cx="4209143" cy="707886"/>
          </a:xfrm>
          <a:prstGeom prst="rect">
            <a:avLst/>
          </a:prstGeom>
          <a:noFill/>
        </p:spPr>
        <p:txBody>
          <a:bodyPr wrap="square" rtlCol="0">
            <a:spAutoFit/>
          </a:bodyPr>
          <a:lstStyle/>
          <a:p>
            <a:pPr algn="ctr"/>
            <a:r>
              <a:rPr lang="en-US" altLang="zh-CN" sz="4000" dirty="0">
                <a:latin typeface="PingFang SC" panose="020B0400000000000000" pitchFamily="34" charset="-122"/>
                <a:ea typeface="PingFang SC" panose="020B0400000000000000" pitchFamily="34" charset="-122"/>
                <a:cs typeface="+mn-ea"/>
                <a:sym typeface="+mn-lt"/>
              </a:rPr>
              <a:t>PART</a:t>
            </a:r>
            <a:endParaRPr lang="zh-CN" altLang="en-US" sz="2400" dirty="0">
              <a:latin typeface="PingFang SC" panose="020B0400000000000000" pitchFamily="34" charset="-122"/>
              <a:ea typeface="PingFang SC" panose="020B0400000000000000" pitchFamily="34" charset="-122"/>
              <a:cs typeface="+mn-ea"/>
              <a:sym typeface="+mn-lt"/>
            </a:endParaRPr>
          </a:p>
        </p:txBody>
      </p:sp>
      <p:pic>
        <p:nvPicPr>
          <p:cNvPr id="36" name="图片 35"/>
          <p:cNvPicPr>
            <a:picLocks noChangeAspect="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10800000">
            <a:off x="0" y="1558658"/>
            <a:ext cx="3673231" cy="2336801"/>
          </a:xfrm>
          <a:prstGeom prst="rect">
            <a:avLst/>
          </a:prstGeom>
        </p:spPr>
      </p:pic>
      <p:pic>
        <p:nvPicPr>
          <p:cNvPr id="8" name="图片 7"/>
          <p:cNvPicPr>
            <a:picLocks noChangeAspect="1"/>
          </p:cNvPicPr>
          <p:nvPr/>
        </p:nvPicPr>
        <p:blipFill>
          <a:blip r:embed="rId8">
            <a:clrChange>
              <a:clrFrom>
                <a:srgbClr val="FCFEFC"/>
              </a:clrFrom>
              <a:clrTo>
                <a:srgbClr val="FCFEFC">
                  <a:alpha val="0"/>
                </a:srgbClr>
              </a:clrTo>
            </a:clrChange>
            <a:extLst>
              <a:ext uri="{28A0092B-C50C-407E-A947-70E740481C1C}">
                <a14:useLocalDpi xmlns:a14="http://schemas.microsoft.com/office/drawing/2010/main" val="0"/>
              </a:ext>
            </a:extLst>
          </a:blip>
          <a:stretch>
            <a:fillRect/>
          </a:stretch>
        </p:blipFill>
        <p:spPr>
          <a:xfrm>
            <a:off x="5589500" y="2065202"/>
            <a:ext cx="1028700" cy="2857500"/>
          </a:xfrm>
          <a:prstGeom prst="rect">
            <a:avLst/>
          </a:prstGeom>
        </p:spPr>
      </p:pic>
      <p:sp>
        <p:nvSpPr>
          <p:cNvPr id="9" name="矩形 8"/>
          <p:cNvSpPr/>
          <p:nvPr/>
        </p:nvSpPr>
        <p:spPr>
          <a:xfrm>
            <a:off x="6321852" y="3084848"/>
            <a:ext cx="1372492" cy="707886"/>
          </a:xfrm>
          <a:prstGeom prst="rect">
            <a:avLst/>
          </a:prstGeom>
        </p:spPr>
        <p:txBody>
          <a:bodyPr wrap="none">
            <a:spAutoFit/>
          </a:bodyPr>
          <a:lstStyle/>
          <a:p>
            <a:pPr algn="ctr"/>
            <a:r>
              <a:rPr lang="en-US" altLang="zh-Hans" sz="4000" dirty="0">
                <a:latin typeface="PingFang SC" panose="020B0400000000000000" pitchFamily="34" charset="-122"/>
                <a:ea typeface="PingFang SC" panose="020B0400000000000000" pitchFamily="34" charset="-122"/>
                <a:cs typeface="+mn-ea"/>
                <a:sym typeface="+mn-lt"/>
              </a:rPr>
              <a:t>TWO</a:t>
            </a:r>
            <a:endParaRPr lang="en-US" altLang="zh-CN" sz="4000" dirty="0">
              <a:latin typeface="PingFang SC" panose="020B0400000000000000" pitchFamily="34" charset="-122"/>
              <a:ea typeface="PingFang SC" panose="020B0400000000000000" pitchFamily="34" charset="-122"/>
              <a:cs typeface="+mn-ea"/>
              <a:sym typeface="+mn-lt"/>
            </a:endParaRPr>
          </a:p>
        </p:txBody>
      </p:sp>
    </p:spTree>
    <p:extLst>
      <p:ext uri="{BB962C8B-B14F-4D97-AF65-F5344CB8AC3E}">
        <p14:creationId xmlns:p14="http://schemas.microsoft.com/office/powerpoint/2010/main" val="158037583"/>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4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 fill="hold"/>
                                            <p:tgtEl>
                                              <p:spTgt spid="6"/>
                                            </p:tgtEl>
                                            <p:attrNameLst>
                                              <p:attrName>ppt_x</p:attrName>
                                            </p:attrNameLst>
                                          </p:cBhvr>
                                          <p:tavLst>
                                            <p:tav tm="0">
                                              <p:val>
                                                <p:strVal val="1+#ppt_w/2"/>
                                              </p:val>
                                            </p:tav>
                                            <p:tav tm="100000">
                                              <p:val>
                                                <p:strVal val="#ppt_x"/>
                                              </p:val>
                                            </p:tav>
                                          </p:tavLst>
                                        </p:anim>
                                        <p:anim calcmode="lin" valueType="num">
                                          <p:cBhvr additive="base">
                                            <p:cTn id="8" dur="2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200"/>
                                </p:stCondLst>
                                <p:childTnLst>
                                  <p:par>
                                    <p:cTn id="10" presetID="2" presetClass="exit" presetSubtype="2" accel="30000" fill="hold" nodeType="afterEffect">
                                      <p:stCondLst>
                                        <p:cond delay="0"/>
                                      </p:stCondLst>
                                      <p:childTnLst>
                                        <p:anim calcmode="lin" valueType="num">
                                          <p:cBhvr additive="base">
                                            <p:cTn id="11" dur="200"/>
                                            <p:tgtEl>
                                              <p:spTgt spid="6"/>
                                            </p:tgtEl>
                                            <p:attrNameLst>
                                              <p:attrName>ppt_x</p:attrName>
                                            </p:attrNameLst>
                                          </p:cBhvr>
                                          <p:tavLst>
                                            <p:tav tm="0">
                                              <p:val>
                                                <p:strVal val="ppt_x"/>
                                              </p:val>
                                            </p:tav>
                                            <p:tav tm="100000">
                                              <p:val>
                                                <p:strVal val="1+ppt_w/2"/>
                                              </p:val>
                                            </p:tav>
                                          </p:tavLst>
                                        </p:anim>
                                        <p:anim calcmode="lin" valueType="num">
                                          <p:cBhvr additive="base">
                                            <p:cTn id="12" dur="200"/>
                                            <p:tgtEl>
                                              <p:spTgt spid="6"/>
                                            </p:tgtEl>
                                            <p:attrNameLst>
                                              <p:attrName>ppt_y</p:attrName>
                                            </p:attrNameLst>
                                          </p:cBhvr>
                                          <p:tavLst>
                                            <p:tav tm="0">
                                              <p:val>
                                                <p:strVal val="ppt_y"/>
                                              </p:val>
                                            </p:tav>
                                            <p:tav tm="100000">
                                              <p:val>
                                                <p:strVal val="ppt_y"/>
                                              </p:val>
                                            </p:tav>
                                          </p:tavLst>
                                        </p:anim>
                                        <p:set>
                                          <p:cBhvr>
                                            <p:cTn id="13" dur="1" fill="hold">
                                              <p:stCondLst>
                                                <p:cond delay="199"/>
                                              </p:stCondLst>
                                            </p:cTn>
                                            <p:tgtEl>
                                              <p:spTgt spid="6"/>
                                            </p:tgtEl>
                                            <p:attrNameLst>
                                              <p:attrName>style.visibility</p:attrName>
                                            </p:attrNameLst>
                                          </p:cBhvr>
                                          <p:to>
                                            <p:strVal val="hidden"/>
                                          </p:to>
                                        </p:set>
                                      </p:childTnLst>
                                    </p:cTn>
                                  </p:par>
                                </p:childTnLst>
                              </p:cTn>
                            </p:par>
                            <p:par>
                              <p:cTn id="14" fill="hold">
                                <p:stCondLst>
                                  <p:cond delay="400"/>
                                </p:stCondLst>
                                <p:childTnLst>
                                  <p:par>
                                    <p:cTn id="15" presetID="2" presetClass="entr" presetSubtype="8" decel="4000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200" fill="hold"/>
                                            <p:tgtEl>
                                              <p:spTgt spid="36"/>
                                            </p:tgtEl>
                                            <p:attrNameLst>
                                              <p:attrName>ppt_x</p:attrName>
                                            </p:attrNameLst>
                                          </p:cBhvr>
                                          <p:tavLst>
                                            <p:tav tm="0">
                                              <p:val>
                                                <p:strVal val="0-#ppt_w/2"/>
                                              </p:val>
                                            </p:tav>
                                            <p:tav tm="100000">
                                              <p:val>
                                                <p:strVal val="#ppt_x"/>
                                              </p:val>
                                            </p:tav>
                                          </p:tavLst>
                                        </p:anim>
                                        <p:anim calcmode="lin" valueType="num">
                                          <p:cBhvr additive="base">
                                            <p:cTn id="18" dur="200" fill="hold"/>
                                            <p:tgtEl>
                                              <p:spTgt spid="36"/>
                                            </p:tgtEl>
                                            <p:attrNameLst>
                                              <p:attrName>ppt_y</p:attrName>
                                            </p:attrNameLst>
                                          </p:cBhvr>
                                          <p:tavLst>
                                            <p:tav tm="0">
                                              <p:val>
                                                <p:strVal val="#ppt_y"/>
                                              </p:val>
                                            </p:tav>
                                            <p:tav tm="100000">
                                              <p:val>
                                                <p:strVal val="#ppt_y"/>
                                              </p:val>
                                            </p:tav>
                                          </p:tavLst>
                                        </p:anim>
                                      </p:childTnLst>
                                    </p:cTn>
                                  </p:par>
                                </p:childTnLst>
                              </p:cTn>
                            </p:par>
                            <p:par>
                              <p:cTn id="19" fill="hold">
                                <p:stCondLst>
                                  <p:cond delay="600"/>
                                </p:stCondLst>
                                <p:childTnLst>
                                  <p:par>
                                    <p:cTn id="20" presetID="2" presetClass="exit" presetSubtype="8" accel="30000" fill="hold" nodeType="afterEffect">
                                      <p:stCondLst>
                                        <p:cond delay="0"/>
                                      </p:stCondLst>
                                      <p:childTnLst>
                                        <p:anim calcmode="lin" valueType="num">
                                          <p:cBhvr additive="base">
                                            <p:cTn id="21" dur="200"/>
                                            <p:tgtEl>
                                              <p:spTgt spid="36"/>
                                            </p:tgtEl>
                                            <p:attrNameLst>
                                              <p:attrName>ppt_x</p:attrName>
                                            </p:attrNameLst>
                                          </p:cBhvr>
                                          <p:tavLst>
                                            <p:tav tm="0">
                                              <p:val>
                                                <p:strVal val="ppt_x"/>
                                              </p:val>
                                            </p:tav>
                                            <p:tav tm="100000">
                                              <p:val>
                                                <p:strVal val="0-ppt_w/2"/>
                                              </p:val>
                                            </p:tav>
                                          </p:tavLst>
                                        </p:anim>
                                        <p:anim calcmode="lin" valueType="num">
                                          <p:cBhvr additive="base">
                                            <p:cTn id="22" dur="200"/>
                                            <p:tgtEl>
                                              <p:spTgt spid="36"/>
                                            </p:tgtEl>
                                            <p:attrNameLst>
                                              <p:attrName>ppt_y</p:attrName>
                                            </p:attrNameLst>
                                          </p:cBhvr>
                                          <p:tavLst>
                                            <p:tav tm="0">
                                              <p:val>
                                                <p:strVal val="ppt_y"/>
                                              </p:val>
                                            </p:tav>
                                            <p:tav tm="100000">
                                              <p:val>
                                                <p:strVal val="ppt_y"/>
                                              </p:val>
                                            </p:tav>
                                          </p:tavLst>
                                        </p:anim>
                                        <p:set>
                                          <p:cBhvr>
                                            <p:cTn id="23" dur="1" fill="hold">
                                              <p:stCondLst>
                                                <p:cond delay="199"/>
                                              </p:stCondLst>
                                            </p:cTn>
                                            <p:tgtEl>
                                              <p:spTgt spid="36"/>
                                            </p:tgtEl>
                                            <p:attrNameLst>
                                              <p:attrName>style.visibility</p:attrName>
                                            </p:attrNameLst>
                                          </p:cBhvr>
                                          <p:to>
                                            <p:strVal val="hidden"/>
                                          </p:to>
                                        </p:set>
                                      </p:childTnLst>
                                    </p:cTn>
                                  </p:par>
                                </p:childTnLst>
                              </p:cTn>
                            </p:par>
                            <p:par>
                              <p:cTn id="24" fill="hold">
                                <p:stCondLst>
                                  <p:cond delay="800"/>
                                </p:stCondLst>
                                <p:childTnLst>
                                  <p:par>
                                    <p:cTn id="25" presetID="2" presetClass="entr" presetSubtype="1" decel="4000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200" fill="hold"/>
                                            <p:tgtEl>
                                              <p:spTgt spid="35"/>
                                            </p:tgtEl>
                                            <p:attrNameLst>
                                              <p:attrName>ppt_x</p:attrName>
                                            </p:attrNameLst>
                                          </p:cBhvr>
                                          <p:tavLst>
                                            <p:tav tm="0">
                                              <p:val>
                                                <p:strVal val="#ppt_x"/>
                                              </p:val>
                                            </p:tav>
                                            <p:tav tm="100000">
                                              <p:val>
                                                <p:strVal val="#ppt_x"/>
                                              </p:val>
                                            </p:tav>
                                          </p:tavLst>
                                        </p:anim>
                                        <p:anim calcmode="lin" valueType="num">
                                          <p:cBhvr additive="base">
                                            <p:cTn id="28" dur="200" fill="hold"/>
                                            <p:tgtEl>
                                              <p:spTgt spid="35"/>
                                            </p:tgtEl>
                                            <p:attrNameLst>
                                              <p:attrName>ppt_y</p:attrName>
                                            </p:attrNameLst>
                                          </p:cBhvr>
                                          <p:tavLst>
                                            <p:tav tm="0">
                                              <p:val>
                                                <p:strVal val="0-#ppt_h/2"/>
                                              </p:val>
                                            </p:tav>
                                            <p:tav tm="100000">
                                              <p:val>
                                                <p:strVal val="#ppt_y"/>
                                              </p:val>
                                            </p:tav>
                                          </p:tavLst>
                                        </p:anim>
                                      </p:childTnLst>
                                    </p:cTn>
                                  </p:par>
                                </p:childTnLst>
                              </p:cTn>
                            </p:par>
                            <p:par>
                              <p:cTn id="29" fill="hold">
                                <p:stCondLst>
                                  <p:cond delay="1000"/>
                                </p:stCondLst>
                                <p:childTnLst>
                                  <p:par>
                                    <p:cTn id="30" presetID="2" presetClass="exit" presetSubtype="1" accel="30000" fill="hold" nodeType="afterEffect">
                                      <p:stCondLst>
                                        <p:cond delay="0"/>
                                      </p:stCondLst>
                                      <p:childTnLst>
                                        <p:anim calcmode="lin" valueType="num">
                                          <p:cBhvr additive="base">
                                            <p:cTn id="31" dur="200"/>
                                            <p:tgtEl>
                                              <p:spTgt spid="35"/>
                                            </p:tgtEl>
                                            <p:attrNameLst>
                                              <p:attrName>ppt_x</p:attrName>
                                            </p:attrNameLst>
                                          </p:cBhvr>
                                          <p:tavLst>
                                            <p:tav tm="0">
                                              <p:val>
                                                <p:strVal val="ppt_x"/>
                                              </p:val>
                                            </p:tav>
                                            <p:tav tm="100000">
                                              <p:val>
                                                <p:strVal val="ppt_x"/>
                                              </p:val>
                                            </p:tav>
                                          </p:tavLst>
                                        </p:anim>
                                        <p:anim calcmode="lin" valueType="num">
                                          <p:cBhvr additive="base">
                                            <p:cTn id="32" dur="200"/>
                                            <p:tgtEl>
                                              <p:spTgt spid="35"/>
                                            </p:tgtEl>
                                            <p:attrNameLst>
                                              <p:attrName>ppt_y</p:attrName>
                                            </p:attrNameLst>
                                          </p:cBhvr>
                                          <p:tavLst>
                                            <p:tav tm="0">
                                              <p:val>
                                                <p:strVal val="ppt_y"/>
                                              </p:val>
                                            </p:tav>
                                            <p:tav tm="100000">
                                              <p:val>
                                                <p:strVal val="0-ppt_h/2"/>
                                              </p:val>
                                            </p:tav>
                                          </p:tavLst>
                                        </p:anim>
                                        <p:set>
                                          <p:cBhvr>
                                            <p:cTn id="33" dur="1" fill="hold">
                                              <p:stCondLst>
                                                <p:cond delay="199"/>
                                              </p:stCondLst>
                                            </p:cTn>
                                            <p:tgtEl>
                                              <p:spTgt spid="35"/>
                                            </p:tgtEl>
                                            <p:attrNameLst>
                                              <p:attrName>style.visibility</p:attrName>
                                            </p:attrNameLst>
                                          </p:cBhvr>
                                          <p:to>
                                            <p:strVal val="hidden"/>
                                          </p:to>
                                        </p:set>
                                      </p:childTnLst>
                                    </p:cTn>
                                  </p:par>
                                </p:childTnLst>
                              </p:cTn>
                            </p:par>
                            <p:par>
                              <p:cTn id="34" fill="hold">
                                <p:stCondLst>
                                  <p:cond delay="1200"/>
                                </p:stCondLst>
                                <p:childTnLst>
                                  <p:par>
                                    <p:cTn id="35" presetID="2" presetClass="entr" presetSubtype="4" decel="40000"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200" fill="hold"/>
                                            <p:tgtEl>
                                              <p:spTgt spid="37"/>
                                            </p:tgtEl>
                                            <p:attrNameLst>
                                              <p:attrName>ppt_x</p:attrName>
                                            </p:attrNameLst>
                                          </p:cBhvr>
                                          <p:tavLst>
                                            <p:tav tm="0">
                                              <p:val>
                                                <p:strVal val="#ppt_x"/>
                                              </p:val>
                                            </p:tav>
                                            <p:tav tm="100000">
                                              <p:val>
                                                <p:strVal val="#ppt_x"/>
                                              </p:val>
                                            </p:tav>
                                          </p:tavLst>
                                        </p:anim>
                                        <p:anim calcmode="lin" valueType="num">
                                          <p:cBhvr additive="base">
                                            <p:cTn id="38" dur="200" fill="hold"/>
                                            <p:tgtEl>
                                              <p:spTgt spid="37"/>
                                            </p:tgtEl>
                                            <p:attrNameLst>
                                              <p:attrName>ppt_y</p:attrName>
                                            </p:attrNameLst>
                                          </p:cBhvr>
                                          <p:tavLst>
                                            <p:tav tm="0">
                                              <p:val>
                                                <p:strVal val="1+#ppt_h/2"/>
                                              </p:val>
                                            </p:tav>
                                            <p:tav tm="100000">
                                              <p:val>
                                                <p:strVal val="#ppt_y"/>
                                              </p:val>
                                            </p:tav>
                                          </p:tavLst>
                                        </p:anim>
                                      </p:childTnLst>
                                    </p:cTn>
                                  </p:par>
                                </p:childTnLst>
                              </p:cTn>
                            </p:par>
                            <p:par>
                              <p:cTn id="39" fill="hold">
                                <p:stCondLst>
                                  <p:cond delay="1400"/>
                                </p:stCondLst>
                                <p:childTnLst>
                                  <p:par>
                                    <p:cTn id="40" presetID="2" presetClass="exit" presetSubtype="4" accel="30000" fill="hold" nodeType="afterEffect">
                                      <p:stCondLst>
                                        <p:cond delay="0"/>
                                      </p:stCondLst>
                                      <p:childTnLst>
                                        <p:anim calcmode="lin" valueType="num">
                                          <p:cBhvr additive="base">
                                            <p:cTn id="41" dur="200"/>
                                            <p:tgtEl>
                                              <p:spTgt spid="37"/>
                                            </p:tgtEl>
                                            <p:attrNameLst>
                                              <p:attrName>ppt_x</p:attrName>
                                            </p:attrNameLst>
                                          </p:cBhvr>
                                          <p:tavLst>
                                            <p:tav tm="0">
                                              <p:val>
                                                <p:strVal val="ppt_x"/>
                                              </p:val>
                                            </p:tav>
                                            <p:tav tm="100000">
                                              <p:val>
                                                <p:strVal val="ppt_x"/>
                                              </p:val>
                                            </p:tav>
                                          </p:tavLst>
                                        </p:anim>
                                        <p:anim calcmode="lin" valueType="num">
                                          <p:cBhvr additive="base">
                                            <p:cTn id="42" dur="200"/>
                                            <p:tgtEl>
                                              <p:spTgt spid="37"/>
                                            </p:tgtEl>
                                            <p:attrNameLst>
                                              <p:attrName>ppt_y</p:attrName>
                                            </p:attrNameLst>
                                          </p:cBhvr>
                                          <p:tavLst>
                                            <p:tav tm="0">
                                              <p:val>
                                                <p:strVal val="ppt_y"/>
                                              </p:val>
                                            </p:tav>
                                            <p:tav tm="100000">
                                              <p:val>
                                                <p:strVal val="1+ppt_h/2"/>
                                              </p:val>
                                            </p:tav>
                                          </p:tavLst>
                                        </p:anim>
                                        <p:set>
                                          <p:cBhvr>
                                            <p:cTn id="43" dur="1" fill="hold">
                                              <p:stCondLst>
                                                <p:cond delay="199"/>
                                              </p:stCondLst>
                                            </p:cTn>
                                            <p:tgtEl>
                                              <p:spTgt spid="37"/>
                                            </p:tgtEl>
                                            <p:attrNameLst>
                                              <p:attrName>style.visibility</p:attrName>
                                            </p:attrNameLst>
                                          </p:cBhvr>
                                          <p:to>
                                            <p:strVal val="hidden"/>
                                          </p:to>
                                        </p:set>
                                      </p:childTnLst>
                                    </p:cTn>
                                  </p:par>
                                </p:childTnLst>
                              </p:cTn>
                            </p:par>
                            <p:par>
                              <p:cTn id="44" fill="hold">
                                <p:stCondLst>
                                  <p:cond delay="1600"/>
                                </p:stCondLst>
                                <p:childTnLst>
                                  <p:par>
                                    <p:cTn id="45" presetID="2" presetClass="entr" presetSubtype="2" fill="hold" nodeType="afterEffect" p14:presetBounceEnd="30000">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14:bounceEnd="30000">
                                          <p:cBhvr additive="base">
                                            <p:cTn id="47" dur="300" fill="hold"/>
                                            <p:tgtEl>
                                              <p:spTgt spid="6"/>
                                            </p:tgtEl>
                                            <p:attrNameLst>
                                              <p:attrName>ppt_x</p:attrName>
                                            </p:attrNameLst>
                                          </p:cBhvr>
                                          <p:tavLst>
                                            <p:tav tm="0">
                                              <p:val>
                                                <p:strVal val="1+#ppt_w/2"/>
                                              </p:val>
                                            </p:tav>
                                            <p:tav tm="100000">
                                              <p:val>
                                                <p:strVal val="#ppt_x"/>
                                              </p:val>
                                            </p:tav>
                                          </p:tavLst>
                                        </p:anim>
                                        <p:anim calcmode="lin" valueType="num" p14:bounceEnd="30000">
                                          <p:cBhvr additive="base">
                                            <p:cTn id="48"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4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 fill="hold"/>
                                            <p:tgtEl>
                                              <p:spTgt spid="6"/>
                                            </p:tgtEl>
                                            <p:attrNameLst>
                                              <p:attrName>ppt_x</p:attrName>
                                            </p:attrNameLst>
                                          </p:cBhvr>
                                          <p:tavLst>
                                            <p:tav tm="0">
                                              <p:val>
                                                <p:strVal val="1+#ppt_w/2"/>
                                              </p:val>
                                            </p:tav>
                                            <p:tav tm="100000">
                                              <p:val>
                                                <p:strVal val="#ppt_x"/>
                                              </p:val>
                                            </p:tav>
                                          </p:tavLst>
                                        </p:anim>
                                        <p:anim calcmode="lin" valueType="num">
                                          <p:cBhvr additive="base">
                                            <p:cTn id="8" dur="2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200"/>
                                </p:stCondLst>
                                <p:childTnLst>
                                  <p:par>
                                    <p:cTn id="10" presetID="2" presetClass="exit" presetSubtype="2" accel="30000" fill="hold" nodeType="afterEffect">
                                      <p:stCondLst>
                                        <p:cond delay="0"/>
                                      </p:stCondLst>
                                      <p:childTnLst>
                                        <p:anim calcmode="lin" valueType="num">
                                          <p:cBhvr additive="base">
                                            <p:cTn id="11" dur="200"/>
                                            <p:tgtEl>
                                              <p:spTgt spid="6"/>
                                            </p:tgtEl>
                                            <p:attrNameLst>
                                              <p:attrName>ppt_x</p:attrName>
                                            </p:attrNameLst>
                                          </p:cBhvr>
                                          <p:tavLst>
                                            <p:tav tm="0">
                                              <p:val>
                                                <p:strVal val="ppt_x"/>
                                              </p:val>
                                            </p:tav>
                                            <p:tav tm="100000">
                                              <p:val>
                                                <p:strVal val="1+ppt_w/2"/>
                                              </p:val>
                                            </p:tav>
                                          </p:tavLst>
                                        </p:anim>
                                        <p:anim calcmode="lin" valueType="num">
                                          <p:cBhvr additive="base">
                                            <p:cTn id="12" dur="200"/>
                                            <p:tgtEl>
                                              <p:spTgt spid="6"/>
                                            </p:tgtEl>
                                            <p:attrNameLst>
                                              <p:attrName>ppt_y</p:attrName>
                                            </p:attrNameLst>
                                          </p:cBhvr>
                                          <p:tavLst>
                                            <p:tav tm="0">
                                              <p:val>
                                                <p:strVal val="ppt_y"/>
                                              </p:val>
                                            </p:tav>
                                            <p:tav tm="100000">
                                              <p:val>
                                                <p:strVal val="ppt_y"/>
                                              </p:val>
                                            </p:tav>
                                          </p:tavLst>
                                        </p:anim>
                                        <p:set>
                                          <p:cBhvr>
                                            <p:cTn id="13" dur="1" fill="hold">
                                              <p:stCondLst>
                                                <p:cond delay="199"/>
                                              </p:stCondLst>
                                            </p:cTn>
                                            <p:tgtEl>
                                              <p:spTgt spid="6"/>
                                            </p:tgtEl>
                                            <p:attrNameLst>
                                              <p:attrName>style.visibility</p:attrName>
                                            </p:attrNameLst>
                                          </p:cBhvr>
                                          <p:to>
                                            <p:strVal val="hidden"/>
                                          </p:to>
                                        </p:set>
                                      </p:childTnLst>
                                    </p:cTn>
                                  </p:par>
                                </p:childTnLst>
                              </p:cTn>
                            </p:par>
                            <p:par>
                              <p:cTn id="14" fill="hold">
                                <p:stCondLst>
                                  <p:cond delay="400"/>
                                </p:stCondLst>
                                <p:childTnLst>
                                  <p:par>
                                    <p:cTn id="15" presetID="2" presetClass="entr" presetSubtype="8" decel="4000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200" fill="hold"/>
                                            <p:tgtEl>
                                              <p:spTgt spid="36"/>
                                            </p:tgtEl>
                                            <p:attrNameLst>
                                              <p:attrName>ppt_x</p:attrName>
                                            </p:attrNameLst>
                                          </p:cBhvr>
                                          <p:tavLst>
                                            <p:tav tm="0">
                                              <p:val>
                                                <p:strVal val="0-#ppt_w/2"/>
                                              </p:val>
                                            </p:tav>
                                            <p:tav tm="100000">
                                              <p:val>
                                                <p:strVal val="#ppt_x"/>
                                              </p:val>
                                            </p:tav>
                                          </p:tavLst>
                                        </p:anim>
                                        <p:anim calcmode="lin" valueType="num">
                                          <p:cBhvr additive="base">
                                            <p:cTn id="18" dur="200" fill="hold"/>
                                            <p:tgtEl>
                                              <p:spTgt spid="36"/>
                                            </p:tgtEl>
                                            <p:attrNameLst>
                                              <p:attrName>ppt_y</p:attrName>
                                            </p:attrNameLst>
                                          </p:cBhvr>
                                          <p:tavLst>
                                            <p:tav tm="0">
                                              <p:val>
                                                <p:strVal val="#ppt_y"/>
                                              </p:val>
                                            </p:tav>
                                            <p:tav tm="100000">
                                              <p:val>
                                                <p:strVal val="#ppt_y"/>
                                              </p:val>
                                            </p:tav>
                                          </p:tavLst>
                                        </p:anim>
                                      </p:childTnLst>
                                    </p:cTn>
                                  </p:par>
                                </p:childTnLst>
                              </p:cTn>
                            </p:par>
                            <p:par>
                              <p:cTn id="19" fill="hold">
                                <p:stCondLst>
                                  <p:cond delay="600"/>
                                </p:stCondLst>
                                <p:childTnLst>
                                  <p:par>
                                    <p:cTn id="20" presetID="2" presetClass="exit" presetSubtype="8" accel="30000" fill="hold" nodeType="afterEffect">
                                      <p:stCondLst>
                                        <p:cond delay="0"/>
                                      </p:stCondLst>
                                      <p:childTnLst>
                                        <p:anim calcmode="lin" valueType="num">
                                          <p:cBhvr additive="base">
                                            <p:cTn id="21" dur="200"/>
                                            <p:tgtEl>
                                              <p:spTgt spid="36"/>
                                            </p:tgtEl>
                                            <p:attrNameLst>
                                              <p:attrName>ppt_x</p:attrName>
                                            </p:attrNameLst>
                                          </p:cBhvr>
                                          <p:tavLst>
                                            <p:tav tm="0">
                                              <p:val>
                                                <p:strVal val="ppt_x"/>
                                              </p:val>
                                            </p:tav>
                                            <p:tav tm="100000">
                                              <p:val>
                                                <p:strVal val="0-ppt_w/2"/>
                                              </p:val>
                                            </p:tav>
                                          </p:tavLst>
                                        </p:anim>
                                        <p:anim calcmode="lin" valueType="num">
                                          <p:cBhvr additive="base">
                                            <p:cTn id="22" dur="200"/>
                                            <p:tgtEl>
                                              <p:spTgt spid="36"/>
                                            </p:tgtEl>
                                            <p:attrNameLst>
                                              <p:attrName>ppt_y</p:attrName>
                                            </p:attrNameLst>
                                          </p:cBhvr>
                                          <p:tavLst>
                                            <p:tav tm="0">
                                              <p:val>
                                                <p:strVal val="ppt_y"/>
                                              </p:val>
                                            </p:tav>
                                            <p:tav tm="100000">
                                              <p:val>
                                                <p:strVal val="ppt_y"/>
                                              </p:val>
                                            </p:tav>
                                          </p:tavLst>
                                        </p:anim>
                                        <p:set>
                                          <p:cBhvr>
                                            <p:cTn id="23" dur="1" fill="hold">
                                              <p:stCondLst>
                                                <p:cond delay="199"/>
                                              </p:stCondLst>
                                            </p:cTn>
                                            <p:tgtEl>
                                              <p:spTgt spid="36"/>
                                            </p:tgtEl>
                                            <p:attrNameLst>
                                              <p:attrName>style.visibility</p:attrName>
                                            </p:attrNameLst>
                                          </p:cBhvr>
                                          <p:to>
                                            <p:strVal val="hidden"/>
                                          </p:to>
                                        </p:set>
                                      </p:childTnLst>
                                    </p:cTn>
                                  </p:par>
                                </p:childTnLst>
                              </p:cTn>
                            </p:par>
                            <p:par>
                              <p:cTn id="24" fill="hold">
                                <p:stCondLst>
                                  <p:cond delay="800"/>
                                </p:stCondLst>
                                <p:childTnLst>
                                  <p:par>
                                    <p:cTn id="25" presetID="2" presetClass="entr" presetSubtype="1" decel="4000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200" fill="hold"/>
                                            <p:tgtEl>
                                              <p:spTgt spid="35"/>
                                            </p:tgtEl>
                                            <p:attrNameLst>
                                              <p:attrName>ppt_x</p:attrName>
                                            </p:attrNameLst>
                                          </p:cBhvr>
                                          <p:tavLst>
                                            <p:tav tm="0">
                                              <p:val>
                                                <p:strVal val="#ppt_x"/>
                                              </p:val>
                                            </p:tav>
                                            <p:tav tm="100000">
                                              <p:val>
                                                <p:strVal val="#ppt_x"/>
                                              </p:val>
                                            </p:tav>
                                          </p:tavLst>
                                        </p:anim>
                                        <p:anim calcmode="lin" valueType="num">
                                          <p:cBhvr additive="base">
                                            <p:cTn id="28" dur="200" fill="hold"/>
                                            <p:tgtEl>
                                              <p:spTgt spid="35"/>
                                            </p:tgtEl>
                                            <p:attrNameLst>
                                              <p:attrName>ppt_y</p:attrName>
                                            </p:attrNameLst>
                                          </p:cBhvr>
                                          <p:tavLst>
                                            <p:tav tm="0">
                                              <p:val>
                                                <p:strVal val="0-#ppt_h/2"/>
                                              </p:val>
                                            </p:tav>
                                            <p:tav tm="100000">
                                              <p:val>
                                                <p:strVal val="#ppt_y"/>
                                              </p:val>
                                            </p:tav>
                                          </p:tavLst>
                                        </p:anim>
                                      </p:childTnLst>
                                    </p:cTn>
                                  </p:par>
                                </p:childTnLst>
                              </p:cTn>
                            </p:par>
                            <p:par>
                              <p:cTn id="29" fill="hold">
                                <p:stCondLst>
                                  <p:cond delay="1000"/>
                                </p:stCondLst>
                                <p:childTnLst>
                                  <p:par>
                                    <p:cTn id="30" presetID="2" presetClass="exit" presetSubtype="1" accel="30000" fill="hold" nodeType="afterEffect">
                                      <p:stCondLst>
                                        <p:cond delay="0"/>
                                      </p:stCondLst>
                                      <p:childTnLst>
                                        <p:anim calcmode="lin" valueType="num">
                                          <p:cBhvr additive="base">
                                            <p:cTn id="31" dur="200"/>
                                            <p:tgtEl>
                                              <p:spTgt spid="35"/>
                                            </p:tgtEl>
                                            <p:attrNameLst>
                                              <p:attrName>ppt_x</p:attrName>
                                            </p:attrNameLst>
                                          </p:cBhvr>
                                          <p:tavLst>
                                            <p:tav tm="0">
                                              <p:val>
                                                <p:strVal val="ppt_x"/>
                                              </p:val>
                                            </p:tav>
                                            <p:tav tm="100000">
                                              <p:val>
                                                <p:strVal val="ppt_x"/>
                                              </p:val>
                                            </p:tav>
                                          </p:tavLst>
                                        </p:anim>
                                        <p:anim calcmode="lin" valueType="num">
                                          <p:cBhvr additive="base">
                                            <p:cTn id="32" dur="200"/>
                                            <p:tgtEl>
                                              <p:spTgt spid="35"/>
                                            </p:tgtEl>
                                            <p:attrNameLst>
                                              <p:attrName>ppt_y</p:attrName>
                                            </p:attrNameLst>
                                          </p:cBhvr>
                                          <p:tavLst>
                                            <p:tav tm="0">
                                              <p:val>
                                                <p:strVal val="ppt_y"/>
                                              </p:val>
                                            </p:tav>
                                            <p:tav tm="100000">
                                              <p:val>
                                                <p:strVal val="0-ppt_h/2"/>
                                              </p:val>
                                            </p:tav>
                                          </p:tavLst>
                                        </p:anim>
                                        <p:set>
                                          <p:cBhvr>
                                            <p:cTn id="33" dur="1" fill="hold">
                                              <p:stCondLst>
                                                <p:cond delay="199"/>
                                              </p:stCondLst>
                                            </p:cTn>
                                            <p:tgtEl>
                                              <p:spTgt spid="35"/>
                                            </p:tgtEl>
                                            <p:attrNameLst>
                                              <p:attrName>style.visibility</p:attrName>
                                            </p:attrNameLst>
                                          </p:cBhvr>
                                          <p:to>
                                            <p:strVal val="hidden"/>
                                          </p:to>
                                        </p:set>
                                      </p:childTnLst>
                                    </p:cTn>
                                  </p:par>
                                </p:childTnLst>
                              </p:cTn>
                            </p:par>
                            <p:par>
                              <p:cTn id="34" fill="hold">
                                <p:stCondLst>
                                  <p:cond delay="1200"/>
                                </p:stCondLst>
                                <p:childTnLst>
                                  <p:par>
                                    <p:cTn id="35" presetID="2" presetClass="entr" presetSubtype="4" decel="40000"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200" fill="hold"/>
                                            <p:tgtEl>
                                              <p:spTgt spid="37"/>
                                            </p:tgtEl>
                                            <p:attrNameLst>
                                              <p:attrName>ppt_x</p:attrName>
                                            </p:attrNameLst>
                                          </p:cBhvr>
                                          <p:tavLst>
                                            <p:tav tm="0">
                                              <p:val>
                                                <p:strVal val="#ppt_x"/>
                                              </p:val>
                                            </p:tav>
                                            <p:tav tm="100000">
                                              <p:val>
                                                <p:strVal val="#ppt_x"/>
                                              </p:val>
                                            </p:tav>
                                          </p:tavLst>
                                        </p:anim>
                                        <p:anim calcmode="lin" valueType="num">
                                          <p:cBhvr additive="base">
                                            <p:cTn id="38" dur="200" fill="hold"/>
                                            <p:tgtEl>
                                              <p:spTgt spid="37"/>
                                            </p:tgtEl>
                                            <p:attrNameLst>
                                              <p:attrName>ppt_y</p:attrName>
                                            </p:attrNameLst>
                                          </p:cBhvr>
                                          <p:tavLst>
                                            <p:tav tm="0">
                                              <p:val>
                                                <p:strVal val="1+#ppt_h/2"/>
                                              </p:val>
                                            </p:tav>
                                            <p:tav tm="100000">
                                              <p:val>
                                                <p:strVal val="#ppt_y"/>
                                              </p:val>
                                            </p:tav>
                                          </p:tavLst>
                                        </p:anim>
                                      </p:childTnLst>
                                    </p:cTn>
                                  </p:par>
                                </p:childTnLst>
                              </p:cTn>
                            </p:par>
                            <p:par>
                              <p:cTn id="39" fill="hold">
                                <p:stCondLst>
                                  <p:cond delay="1400"/>
                                </p:stCondLst>
                                <p:childTnLst>
                                  <p:par>
                                    <p:cTn id="40" presetID="2" presetClass="exit" presetSubtype="4" accel="30000" fill="hold" nodeType="afterEffect">
                                      <p:stCondLst>
                                        <p:cond delay="0"/>
                                      </p:stCondLst>
                                      <p:childTnLst>
                                        <p:anim calcmode="lin" valueType="num">
                                          <p:cBhvr additive="base">
                                            <p:cTn id="41" dur="200"/>
                                            <p:tgtEl>
                                              <p:spTgt spid="37"/>
                                            </p:tgtEl>
                                            <p:attrNameLst>
                                              <p:attrName>ppt_x</p:attrName>
                                            </p:attrNameLst>
                                          </p:cBhvr>
                                          <p:tavLst>
                                            <p:tav tm="0">
                                              <p:val>
                                                <p:strVal val="ppt_x"/>
                                              </p:val>
                                            </p:tav>
                                            <p:tav tm="100000">
                                              <p:val>
                                                <p:strVal val="ppt_x"/>
                                              </p:val>
                                            </p:tav>
                                          </p:tavLst>
                                        </p:anim>
                                        <p:anim calcmode="lin" valueType="num">
                                          <p:cBhvr additive="base">
                                            <p:cTn id="42" dur="200"/>
                                            <p:tgtEl>
                                              <p:spTgt spid="37"/>
                                            </p:tgtEl>
                                            <p:attrNameLst>
                                              <p:attrName>ppt_y</p:attrName>
                                            </p:attrNameLst>
                                          </p:cBhvr>
                                          <p:tavLst>
                                            <p:tav tm="0">
                                              <p:val>
                                                <p:strVal val="ppt_y"/>
                                              </p:val>
                                            </p:tav>
                                            <p:tav tm="100000">
                                              <p:val>
                                                <p:strVal val="1+ppt_h/2"/>
                                              </p:val>
                                            </p:tav>
                                          </p:tavLst>
                                        </p:anim>
                                        <p:set>
                                          <p:cBhvr>
                                            <p:cTn id="43" dur="1" fill="hold">
                                              <p:stCondLst>
                                                <p:cond delay="199"/>
                                              </p:stCondLst>
                                            </p:cTn>
                                            <p:tgtEl>
                                              <p:spTgt spid="37"/>
                                            </p:tgtEl>
                                            <p:attrNameLst>
                                              <p:attrName>style.visibility</p:attrName>
                                            </p:attrNameLst>
                                          </p:cBhvr>
                                          <p:to>
                                            <p:strVal val="hidden"/>
                                          </p:to>
                                        </p:set>
                                      </p:childTnLst>
                                    </p:cTn>
                                  </p:par>
                                </p:childTnLst>
                              </p:cTn>
                            </p:par>
                            <p:par>
                              <p:cTn id="44" fill="hold">
                                <p:stCondLst>
                                  <p:cond delay="1600"/>
                                </p:stCondLst>
                                <p:childTnLst>
                                  <p:par>
                                    <p:cTn id="45" presetID="2" presetClass="entr" presetSubtype="2"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cBhvr additive="base">
                                            <p:cTn id="47" dur="300" fill="hold"/>
                                            <p:tgtEl>
                                              <p:spTgt spid="6"/>
                                            </p:tgtEl>
                                            <p:attrNameLst>
                                              <p:attrName>ppt_x</p:attrName>
                                            </p:attrNameLst>
                                          </p:cBhvr>
                                          <p:tavLst>
                                            <p:tav tm="0">
                                              <p:val>
                                                <p:strVal val="1+#ppt_w/2"/>
                                              </p:val>
                                            </p:tav>
                                            <p:tav tm="100000">
                                              <p:val>
                                                <p:strVal val="#ppt_x"/>
                                              </p:val>
                                            </p:tav>
                                          </p:tavLst>
                                        </p:anim>
                                        <p:anim calcmode="lin" valueType="num">
                                          <p:cBhvr additive="base">
                                            <p:cTn id="48"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42135" y="134241"/>
            <a:ext cx="6796591" cy="769441"/>
            <a:chOff x="1137485" y="305691"/>
            <a:chExt cx="6796591" cy="769441"/>
          </a:xfrm>
        </p:grpSpPr>
        <p:sp>
          <p:nvSpPr>
            <p:cNvPr id="12" name="文本框 11"/>
            <p:cNvSpPr txBox="1"/>
            <p:nvPr/>
          </p:nvSpPr>
          <p:spPr>
            <a:xfrm>
              <a:off x="1137485" y="305691"/>
              <a:ext cx="2442305" cy="769441"/>
            </a:xfrm>
            <a:prstGeom prst="rect">
              <a:avLst/>
            </a:prstGeom>
            <a:noFill/>
          </p:spPr>
          <p:txBody>
            <a:bodyPr wrap="square" rtlCol="0">
              <a:spAutoFit/>
            </a:bodyPr>
            <a:lstStyle/>
            <a:p>
              <a:r>
                <a:rPr lang="en-US" altLang="zh-CN" sz="4400" dirty="0">
                  <a:cs typeface="+mn-ea"/>
                  <a:sym typeface="+mn-lt"/>
                </a:rPr>
                <a:t>0</a:t>
              </a:r>
              <a:r>
                <a:rPr lang="en-US" altLang="zh-Hans" sz="4400" dirty="0">
                  <a:cs typeface="+mn-ea"/>
                  <a:sym typeface="+mn-lt"/>
                </a:rPr>
                <a:t>2</a:t>
              </a:r>
              <a:endParaRPr lang="zh-CN" altLang="en-US" sz="4400" dirty="0">
                <a:cs typeface="+mn-ea"/>
                <a:sym typeface="+mn-lt"/>
              </a:endParaRPr>
            </a:p>
          </p:txBody>
        </p:sp>
        <p:sp>
          <p:nvSpPr>
            <p:cNvPr id="13" name="矩形 12"/>
            <p:cNvSpPr/>
            <p:nvPr/>
          </p:nvSpPr>
          <p:spPr>
            <a:xfrm>
              <a:off x="1838076" y="363747"/>
              <a:ext cx="6096000" cy="400110"/>
            </a:xfrm>
            <a:prstGeom prst="rect">
              <a:avLst/>
            </a:prstGeom>
          </p:spPr>
          <p:txBody>
            <a:bodyPr>
              <a:spAutoFit/>
            </a:bodyPr>
            <a:lstStyle/>
            <a:p>
              <a:r>
                <a:rPr lang="zh-CN" altLang="en-US" sz="2000" dirty="0">
                  <a:latin typeface="PingFang SC" panose="020B0400000000000000" pitchFamily="34" charset="-122"/>
                  <a:ea typeface="PingFang SC" panose="020B0400000000000000" pitchFamily="34" charset="-122"/>
                  <a:cs typeface="+mn-ea"/>
                  <a:sym typeface="+mn-lt"/>
                </a:rPr>
                <a:t>项目人员及分工</a:t>
              </a:r>
            </a:p>
          </p:txBody>
        </p:sp>
        <p:sp>
          <p:nvSpPr>
            <p:cNvPr id="14" name="矩形 13"/>
            <p:cNvSpPr/>
            <p:nvPr/>
          </p:nvSpPr>
          <p:spPr>
            <a:xfrm>
              <a:off x="1852590" y="671017"/>
              <a:ext cx="3057247" cy="338554"/>
            </a:xfrm>
            <a:prstGeom prst="rect">
              <a:avLst/>
            </a:prstGeom>
          </p:spPr>
          <p:txBody>
            <a:bodyPr wrap="none">
              <a:spAutoFit/>
            </a:bodyPr>
            <a:lstStyle/>
            <a:p>
              <a:r>
                <a:rPr lang="zh-CN" altLang="en-US" sz="1600" dirty="0">
                  <a:solidFill>
                    <a:schemeClr val="tx1">
                      <a:lumMod val="65000"/>
                      <a:lumOff val="35000"/>
                    </a:schemeClr>
                  </a:solidFill>
                  <a:latin typeface="PingFang SC Light" panose="020B0300000000000000" pitchFamily="34" charset="-122"/>
                  <a:ea typeface="PingFang SC Light" panose="020B0300000000000000" pitchFamily="34" charset="-122"/>
                  <a:cs typeface="+mn-ea"/>
                  <a:sym typeface="+mn-lt"/>
                </a:rPr>
                <a:t>项目主要参与人员及相应分工等</a:t>
              </a:r>
              <a:endParaRPr lang="zh-CN" altLang="en-US" sz="1600" dirty="0">
                <a:latin typeface="PingFang SC Light" panose="020B0300000000000000" pitchFamily="34" charset="-122"/>
                <a:ea typeface="PingFang SC Light" panose="020B0300000000000000" pitchFamily="34" charset="-122"/>
                <a:cs typeface="+mn-ea"/>
                <a:sym typeface="+mn-lt"/>
              </a:endParaRPr>
            </a:p>
          </p:txBody>
        </p:sp>
      </p:grpSp>
      <p:pic>
        <p:nvPicPr>
          <p:cNvPr id="3" name="图片 2"/>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43499" y="961738"/>
            <a:ext cx="4457700" cy="5715000"/>
          </a:xfrm>
          <a:prstGeom prst="rect">
            <a:avLst/>
          </a:prstGeom>
        </p:spPr>
      </p:pic>
      <p:sp>
        <p:nvSpPr>
          <p:cNvPr id="23" name="文本框 22"/>
          <p:cNvSpPr txBox="1"/>
          <p:nvPr/>
        </p:nvSpPr>
        <p:spPr>
          <a:xfrm>
            <a:off x="5999140" y="1201871"/>
            <a:ext cx="3780136" cy="584775"/>
          </a:xfrm>
          <a:prstGeom prst="rect">
            <a:avLst/>
          </a:prstGeom>
          <a:noFill/>
        </p:spPr>
        <p:txBody>
          <a:bodyPr wrap="square" rtlCol="0">
            <a:spAutoFit/>
          </a:bodyPr>
          <a:lstStyle/>
          <a:p>
            <a:r>
              <a:rPr lang="zh-CN" altLang="en-US" sz="3200" dirty="0">
                <a:latin typeface="PingFang SC Medium" panose="020B0400000000000000" pitchFamily="34" charset="-122"/>
                <a:ea typeface="PingFang SC Medium" panose="020B0400000000000000" pitchFamily="34" charset="-122"/>
                <a:cs typeface="+mn-ea"/>
                <a:sym typeface="+mn-lt"/>
              </a:rPr>
              <a:t>人员分工</a:t>
            </a:r>
          </a:p>
        </p:txBody>
      </p:sp>
      <p:grpSp>
        <p:nvGrpSpPr>
          <p:cNvPr id="4" name="组合 3"/>
          <p:cNvGrpSpPr/>
          <p:nvPr/>
        </p:nvGrpSpPr>
        <p:grpSpPr>
          <a:xfrm>
            <a:off x="5400426" y="1294516"/>
            <a:ext cx="598714" cy="415563"/>
            <a:chOff x="5400426" y="1639482"/>
            <a:chExt cx="598714" cy="415563"/>
          </a:xfrm>
        </p:grpSpPr>
        <p:sp>
          <p:nvSpPr>
            <p:cNvPr id="25" name="椭圆 24"/>
            <p:cNvSpPr/>
            <p:nvPr/>
          </p:nvSpPr>
          <p:spPr>
            <a:xfrm>
              <a:off x="5599653" y="1655558"/>
              <a:ext cx="399487" cy="399487"/>
            </a:xfrm>
            <a:prstGeom prst="ellipse">
              <a:avLst/>
            </a:prstGeom>
            <a:solidFill>
              <a:srgbClr val="914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椭圆 25"/>
            <p:cNvSpPr/>
            <p:nvPr/>
          </p:nvSpPr>
          <p:spPr>
            <a:xfrm>
              <a:off x="5400426" y="1639482"/>
              <a:ext cx="399487" cy="399487"/>
            </a:xfrm>
            <a:prstGeom prst="ellipse">
              <a:avLst/>
            </a:prstGeom>
            <a:noFill/>
            <a:ln>
              <a:solidFill>
                <a:srgbClr val="914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aphicFrame>
        <p:nvGraphicFramePr>
          <p:cNvPr id="6" name="表格 5"/>
          <p:cNvGraphicFramePr>
            <a:graphicFrameLocks noGrp="1"/>
          </p:cNvGraphicFramePr>
          <p:nvPr/>
        </p:nvGraphicFramePr>
        <p:xfrm>
          <a:off x="6096000" y="2090282"/>
          <a:ext cx="5642113" cy="4062039"/>
        </p:xfrm>
        <a:graphic>
          <a:graphicData uri="http://schemas.openxmlformats.org/drawingml/2006/table">
            <a:tbl>
              <a:tblPr firstRow="1" firstCol="1" bandRow="1">
                <a:tableStyleId>{5C22544A-7EE6-4342-B048-85BDC9FD1C3A}</a:tableStyleId>
              </a:tblPr>
              <a:tblGrid>
                <a:gridCol w="1096585">
                  <a:extLst>
                    <a:ext uri="{9D8B030D-6E8A-4147-A177-3AD203B41FA5}">
                      <a16:colId xmlns:a16="http://schemas.microsoft.com/office/drawing/2014/main" val="20000"/>
                    </a:ext>
                  </a:extLst>
                </a:gridCol>
                <a:gridCol w="2742606">
                  <a:extLst>
                    <a:ext uri="{9D8B030D-6E8A-4147-A177-3AD203B41FA5}">
                      <a16:colId xmlns:a16="http://schemas.microsoft.com/office/drawing/2014/main" val="20001"/>
                    </a:ext>
                  </a:extLst>
                </a:gridCol>
                <a:gridCol w="1802922">
                  <a:extLst>
                    <a:ext uri="{9D8B030D-6E8A-4147-A177-3AD203B41FA5}">
                      <a16:colId xmlns:a16="http://schemas.microsoft.com/office/drawing/2014/main" val="20002"/>
                    </a:ext>
                  </a:extLst>
                </a:gridCol>
              </a:tblGrid>
              <a:tr h="593219">
                <a:tc>
                  <a:txBody>
                    <a:bodyPr/>
                    <a:lstStyle/>
                    <a:p>
                      <a:pPr algn="ctr">
                        <a:spcAft>
                          <a:spcPts val="0"/>
                        </a:spcAft>
                      </a:pPr>
                      <a:r>
                        <a:rPr lang="zh-CN" sz="1200" kern="100">
                          <a:effectLst/>
                        </a:rPr>
                        <a:t>姓名</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Aft>
                          <a:spcPts val="0"/>
                        </a:spcAft>
                      </a:pPr>
                      <a:r>
                        <a:rPr lang="zh-CN" sz="1200" kern="100">
                          <a:effectLst/>
                        </a:rPr>
                        <a:t>所在学院专业班级</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marR="230505" algn="ctr">
                        <a:spcAft>
                          <a:spcPts val="0"/>
                        </a:spcAft>
                      </a:pPr>
                      <a:r>
                        <a:rPr lang="zh-CN" sz="1200" kern="100" dirty="0">
                          <a:effectLst/>
                        </a:rPr>
                        <a:t>承担任务</a:t>
                      </a:r>
                      <a:endParaRPr lang="zh-CN" sz="105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0000"/>
                  </a:ext>
                </a:extLst>
              </a:tr>
              <a:tr h="777363">
                <a:tc>
                  <a:txBody>
                    <a:bodyPr/>
                    <a:lstStyle/>
                    <a:p>
                      <a:pPr algn="ctr">
                        <a:spcAft>
                          <a:spcPts val="0"/>
                        </a:spcAft>
                      </a:pPr>
                      <a:r>
                        <a:rPr lang="zh-CN" sz="1200" kern="100">
                          <a:effectLst/>
                        </a:rPr>
                        <a:t>王含泽</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Aft>
                          <a:spcPts val="0"/>
                        </a:spcAft>
                      </a:pPr>
                      <a:r>
                        <a:rPr lang="zh-CN" sz="1200" kern="100">
                          <a:effectLst/>
                        </a:rPr>
                        <a:t>杭州国际服务工程学院计算机</a:t>
                      </a:r>
                      <a:r>
                        <a:rPr lang="en-US" sz="1200" kern="100">
                          <a:effectLst/>
                        </a:rPr>
                        <a:t>153</a:t>
                      </a:r>
                      <a:r>
                        <a:rPr lang="zh-CN" sz="1200" kern="100">
                          <a:effectLst/>
                        </a:rPr>
                        <a:t>班</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marR="230505" algn="just">
                        <a:spcAft>
                          <a:spcPts val="0"/>
                        </a:spcAft>
                      </a:pPr>
                      <a:r>
                        <a:rPr lang="zh-CN" sz="1200" kern="100">
                          <a:effectLst/>
                        </a:rPr>
                        <a:t>产品原型及交互设计、</a:t>
                      </a:r>
                      <a:r>
                        <a:rPr lang="en-US" sz="1200" kern="100">
                          <a:effectLst/>
                        </a:rPr>
                        <a:t>APP</a:t>
                      </a:r>
                      <a:r>
                        <a:rPr lang="zh-CN" sz="1200" kern="100">
                          <a:effectLst/>
                        </a:rPr>
                        <a:t>开发</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0001"/>
                  </a:ext>
                </a:extLst>
              </a:tr>
              <a:tr h="681490">
                <a:tc>
                  <a:txBody>
                    <a:bodyPr/>
                    <a:lstStyle/>
                    <a:p>
                      <a:pPr algn="ctr">
                        <a:spcAft>
                          <a:spcPts val="0"/>
                        </a:spcAft>
                      </a:pPr>
                      <a:r>
                        <a:rPr lang="zh-CN" sz="1200" kern="100">
                          <a:effectLst/>
                        </a:rPr>
                        <a:t>吕东雨</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Aft>
                          <a:spcPts val="0"/>
                        </a:spcAft>
                      </a:pPr>
                      <a:r>
                        <a:rPr lang="zh-CN" sz="1200" kern="100" dirty="0">
                          <a:effectLst/>
                        </a:rPr>
                        <a:t>杭州国际服务工程学院计算机</a:t>
                      </a:r>
                      <a:r>
                        <a:rPr lang="en-US" sz="1200" kern="100" dirty="0">
                          <a:effectLst/>
                        </a:rPr>
                        <a:t>153</a:t>
                      </a:r>
                      <a:r>
                        <a:rPr lang="zh-CN" sz="1200" kern="100" dirty="0">
                          <a:effectLst/>
                        </a:rPr>
                        <a:t>班</a:t>
                      </a:r>
                      <a:endParaRPr lang="zh-CN" sz="105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marR="230505" algn="just">
                        <a:spcAft>
                          <a:spcPts val="0"/>
                        </a:spcAft>
                      </a:pPr>
                      <a:r>
                        <a:rPr lang="zh-CN" sz="1200" kern="100">
                          <a:effectLst/>
                        </a:rPr>
                        <a:t>后台程序设计开发、</a:t>
                      </a:r>
                      <a:r>
                        <a:rPr lang="en-US" sz="1200" kern="100">
                          <a:effectLst/>
                        </a:rPr>
                        <a:t>APP</a:t>
                      </a:r>
                      <a:r>
                        <a:rPr lang="zh-CN" sz="1200" kern="100">
                          <a:effectLst/>
                        </a:rPr>
                        <a:t>开发</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0002"/>
                  </a:ext>
                </a:extLst>
              </a:tr>
              <a:tr h="669989">
                <a:tc>
                  <a:txBody>
                    <a:bodyPr/>
                    <a:lstStyle/>
                    <a:p>
                      <a:pPr algn="ctr">
                        <a:spcAft>
                          <a:spcPts val="0"/>
                        </a:spcAft>
                      </a:pPr>
                      <a:r>
                        <a:rPr lang="zh-CN" sz="1200" kern="100">
                          <a:effectLst/>
                        </a:rPr>
                        <a:t>徐丽君</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Aft>
                          <a:spcPts val="0"/>
                        </a:spcAft>
                      </a:pPr>
                      <a:r>
                        <a:rPr lang="zh-CN" sz="1200" kern="100">
                          <a:effectLst/>
                        </a:rPr>
                        <a:t>杭州国际服务工程学院计算机</a:t>
                      </a:r>
                      <a:r>
                        <a:rPr lang="en-US" sz="1200" kern="100">
                          <a:effectLst/>
                        </a:rPr>
                        <a:t>153</a:t>
                      </a:r>
                      <a:r>
                        <a:rPr lang="zh-CN" sz="1200" kern="100">
                          <a:effectLst/>
                        </a:rPr>
                        <a:t>班</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marR="230505" algn="just">
                        <a:spcAft>
                          <a:spcPts val="0"/>
                        </a:spcAft>
                      </a:pPr>
                      <a:r>
                        <a:rPr lang="zh-CN" sz="1200" kern="100">
                          <a:effectLst/>
                        </a:rPr>
                        <a:t>数据库设计、</a:t>
                      </a:r>
                      <a:r>
                        <a:rPr lang="en-US" sz="1200" kern="100">
                          <a:effectLst/>
                        </a:rPr>
                        <a:t>APP</a:t>
                      </a:r>
                      <a:r>
                        <a:rPr lang="zh-CN" sz="1200" kern="100">
                          <a:effectLst/>
                        </a:rPr>
                        <a:t>开发</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0003"/>
                  </a:ext>
                </a:extLst>
              </a:tr>
              <a:tr h="669989">
                <a:tc>
                  <a:txBody>
                    <a:bodyPr/>
                    <a:lstStyle/>
                    <a:p>
                      <a:pPr algn="ctr">
                        <a:spcAft>
                          <a:spcPts val="0"/>
                        </a:spcAft>
                      </a:pPr>
                      <a:r>
                        <a:rPr lang="zh-CN" sz="1200" kern="100">
                          <a:effectLst/>
                        </a:rPr>
                        <a:t>郑嘉逸</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Aft>
                          <a:spcPts val="0"/>
                        </a:spcAft>
                      </a:pPr>
                      <a:r>
                        <a:rPr lang="zh-CN" sz="1200" kern="100">
                          <a:effectLst/>
                        </a:rPr>
                        <a:t>杭州国际服务工程学院软件工程</a:t>
                      </a:r>
                      <a:r>
                        <a:rPr lang="en-US" sz="1200" kern="100">
                          <a:effectLst/>
                        </a:rPr>
                        <a:t>151</a:t>
                      </a:r>
                      <a:r>
                        <a:rPr lang="zh-CN" sz="1200" kern="100">
                          <a:effectLst/>
                        </a:rPr>
                        <a:t>班</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marR="230505" algn="just">
                        <a:spcAft>
                          <a:spcPts val="0"/>
                        </a:spcAft>
                      </a:pPr>
                      <a:r>
                        <a:rPr lang="zh-CN" sz="1200" kern="100">
                          <a:effectLst/>
                        </a:rPr>
                        <a:t>美工、</a:t>
                      </a:r>
                      <a:r>
                        <a:rPr lang="en-US" sz="1200" kern="100">
                          <a:effectLst/>
                        </a:rPr>
                        <a:t>APP</a:t>
                      </a:r>
                      <a:r>
                        <a:rPr lang="zh-CN" sz="1200" kern="100">
                          <a:effectLst/>
                        </a:rPr>
                        <a:t>开发</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0004"/>
                  </a:ext>
                </a:extLst>
              </a:tr>
              <a:tr h="669989">
                <a:tc>
                  <a:txBody>
                    <a:bodyPr/>
                    <a:lstStyle/>
                    <a:p>
                      <a:pPr algn="ctr">
                        <a:spcAft>
                          <a:spcPts val="0"/>
                        </a:spcAft>
                      </a:pPr>
                      <a:r>
                        <a:rPr lang="zh-CN" sz="1200" kern="100">
                          <a:effectLst/>
                        </a:rPr>
                        <a:t>杨若瑾</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spcAft>
                          <a:spcPts val="0"/>
                        </a:spcAft>
                      </a:pPr>
                      <a:r>
                        <a:rPr lang="zh-CN" sz="1200" kern="100">
                          <a:effectLst/>
                        </a:rPr>
                        <a:t>杭州国际服务工程学院计算机</a:t>
                      </a:r>
                      <a:r>
                        <a:rPr lang="en-US" sz="1200" kern="100">
                          <a:effectLst/>
                        </a:rPr>
                        <a:t>153</a:t>
                      </a:r>
                      <a:r>
                        <a:rPr lang="zh-CN" sz="1200" kern="100">
                          <a:effectLst/>
                        </a:rPr>
                        <a:t>班</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marR="230505" algn="just">
                        <a:spcAft>
                          <a:spcPts val="0"/>
                        </a:spcAft>
                      </a:pPr>
                      <a:r>
                        <a:rPr lang="zh-CN" sz="1200" kern="100" dirty="0">
                          <a:effectLst/>
                        </a:rPr>
                        <a:t>文案、宣传</a:t>
                      </a:r>
                      <a:endParaRPr lang="zh-CN" sz="105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anim calcmode="lin" valueType="num">
                                      <p:cBhvr>
                                        <p:cTn id="14" dur="500" fill="hold"/>
                                        <p:tgtEl>
                                          <p:spTgt spid="4"/>
                                        </p:tgtEl>
                                        <p:attrNameLst>
                                          <p:attrName>ppt_x</p:attrName>
                                        </p:attrNameLst>
                                      </p:cBhvr>
                                      <p:tavLst>
                                        <p:tav tm="0">
                                          <p:val>
                                            <p:strVal val="#ppt_x"/>
                                          </p:val>
                                        </p:tav>
                                        <p:tav tm="100000">
                                          <p:val>
                                            <p:strVal val="#ppt_x"/>
                                          </p:val>
                                        </p:tav>
                                      </p:tavLst>
                                    </p:anim>
                                    <p:anim calcmode="lin" valueType="num">
                                      <p:cBhvr>
                                        <p:cTn id="15" dur="500" fill="hold"/>
                                        <p:tgtEl>
                                          <p:spTgt spid="4"/>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500"/>
                                        <p:tgtEl>
                                          <p:spTgt spid="23"/>
                                        </p:tgtEl>
                                      </p:cBhvr>
                                    </p:animEffect>
                                  </p:childTnLst>
                                </p:cTn>
                              </p:par>
                            </p:childTnLst>
                          </p:cTn>
                        </p:par>
                        <p:par>
                          <p:cTn id="20" fill="hold">
                            <p:stCondLst>
                              <p:cond delay="1500"/>
                            </p:stCondLst>
                            <p:childTnLst>
                              <p:par>
                                <p:cTn id="21" presetID="22" presetClass="entr" presetSubtype="4"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a:off x="9259463" y="857251"/>
            <a:ext cx="2569679" cy="2583543"/>
          </a:xfrm>
          <a:prstGeom prst="rect">
            <a:avLst/>
          </a:prstGeom>
        </p:spPr>
      </p:pic>
      <p:pic>
        <p:nvPicPr>
          <p:cNvPr id="37" name="图片 36"/>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10800000">
            <a:off x="378557" y="3556185"/>
            <a:ext cx="2569679" cy="2583543"/>
          </a:xfrm>
          <a:prstGeom prst="rect">
            <a:avLst/>
          </a:prstGeom>
        </p:spPr>
      </p:pic>
      <p:pic>
        <p:nvPicPr>
          <p:cNvPr id="14" name="图片 13"/>
          <p:cNvPicPr>
            <a:picLocks noChangeAspect="1"/>
          </p:cNvPicPr>
          <p:nvPr/>
        </p:nvPicPr>
        <p:blipFill rotWithShape="1">
          <a:blip r:embed="rId4" cstate="print">
            <a:extLst>
              <a:ext uri="{28A0092B-C50C-407E-A947-70E740481C1C}">
                <a14:useLocalDpi xmlns:a14="http://schemas.microsoft.com/office/drawing/2010/main" val="0"/>
              </a:ext>
            </a:extLst>
          </a:blip>
          <a:srcRect/>
          <a:stretch>
            <a:fillRect/>
          </a:stretch>
        </p:blipFill>
        <p:spPr>
          <a:xfrm>
            <a:off x="-1" y="6016354"/>
            <a:ext cx="12192000" cy="952500"/>
          </a:xfrm>
          <a:prstGeom prst="rect">
            <a:avLst/>
          </a:prstGeom>
          <a:ln>
            <a:noFill/>
          </a:ln>
          <a:effectLst>
            <a:outerShdw blurRad="190500" algn="tl" rotWithShape="0">
              <a:srgbClr val="000000">
                <a:alpha val="70000"/>
              </a:srgbClr>
            </a:outerShdw>
          </a:effectLst>
        </p:spPr>
      </p:pic>
      <p:pic>
        <p:nvPicPr>
          <p:cNvPr id="2" name="图片 1"/>
          <p:cNvPicPr>
            <a:picLocks noChangeAspect="1"/>
          </p:cNvPicPr>
          <p:nvPr/>
        </p:nvPicPr>
        <p:blipFill rotWithShape="1">
          <a:blip r:embed="rId5" cstate="print">
            <a:extLst>
              <a:ext uri="{28A0092B-C50C-407E-A947-70E740481C1C}">
                <a14:useLocalDpi xmlns:a14="http://schemas.microsoft.com/office/drawing/2010/main" val="0"/>
              </a:ext>
            </a:extLst>
          </a:blip>
          <a:srcRect/>
          <a:stretch>
            <a:fillRect/>
          </a:stretch>
        </p:blipFill>
        <p:spPr>
          <a:xfrm>
            <a:off x="0" y="0"/>
            <a:ext cx="12192000" cy="971550"/>
          </a:xfrm>
          <a:prstGeom prst="rect">
            <a:avLst/>
          </a:prstGeom>
          <a:ln>
            <a:noFill/>
          </a:ln>
          <a:effectLst>
            <a:outerShdw blurRad="190500" algn="tl" rotWithShape="0">
              <a:srgbClr val="000000">
                <a:alpha val="70000"/>
              </a:srgbClr>
            </a:outerShdw>
          </a:effectLst>
        </p:spPr>
      </p:pic>
      <p:pic>
        <p:nvPicPr>
          <p:cNvPr id="6" name="图片 5"/>
          <p:cNvPicPr>
            <a:picLocks noChangeAspect="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a:off x="10682514" y="3233561"/>
            <a:ext cx="1509486" cy="2598058"/>
          </a:xfrm>
          <a:prstGeom prst="rect">
            <a:avLst/>
          </a:prstGeom>
        </p:spPr>
      </p:pic>
      <p:sp>
        <p:nvSpPr>
          <p:cNvPr id="7" name="文本框 6"/>
          <p:cNvSpPr txBox="1"/>
          <p:nvPr/>
        </p:nvSpPr>
        <p:spPr>
          <a:xfrm>
            <a:off x="2786516" y="2355194"/>
            <a:ext cx="4209143" cy="707886"/>
          </a:xfrm>
          <a:prstGeom prst="rect">
            <a:avLst/>
          </a:prstGeom>
          <a:noFill/>
        </p:spPr>
        <p:txBody>
          <a:bodyPr wrap="square" rtlCol="0">
            <a:spAutoFit/>
          </a:bodyPr>
          <a:lstStyle/>
          <a:p>
            <a:pPr algn="ctr"/>
            <a:r>
              <a:rPr lang="en-US" altLang="zh-CN" sz="4000" dirty="0">
                <a:latin typeface="PingFang SC" panose="020B0400000000000000" pitchFamily="34" charset="-122"/>
                <a:ea typeface="PingFang SC" panose="020B0400000000000000" pitchFamily="34" charset="-122"/>
                <a:cs typeface="+mn-ea"/>
                <a:sym typeface="+mn-lt"/>
              </a:rPr>
              <a:t>PART</a:t>
            </a:r>
            <a:endParaRPr lang="zh-CN" altLang="en-US" sz="2400" dirty="0">
              <a:latin typeface="PingFang SC" panose="020B0400000000000000" pitchFamily="34" charset="-122"/>
              <a:ea typeface="PingFang SC" panose="020B0400000000000000" pitchFamily="34" charset="-122"/>
              <a:cs typeface="+mn-ea"/>
              <a:sym typeface="+mn-lt"/>
            </a:endParaRPr>
          </a:p>
        </p:txBody>
      </p:sp>
      <p:pic>
        <p:nvPicPr>
          <p:cNvPr id="36" name="图片 35"/>
          <p:cNvPicPr>
            <a:picLocks noChangeAspect="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a:xfrm rot="10800000">
            <a:off x="0" y="1558658"/>
            <a:ext cx="3673231" cy="2336801"/>
          </a:xfrm>
          <a:prstGeom prst="rect">
            <a:avLst/>
          </a:prstGeom>
        </p:spPr>
      </p:pic>
      <p:pic>
        <p:nvPicPr>
          <p:cNvPr id="8" name="图片 7"/>
          <p:cNvPicPr>
            <a:picLocks noChangeAspect="1"/>
          </p:cNvPicPr>
          <p:nvPr/>
        </p:nvPicPr>
        <p:blipFill>
          <a:blip r:embed="rId8">
            <a:clrChange>
              <a:clrFrom>
                <a:srgbClr val="FCFEFC"/>
              </a:clrFrom>
              <a:clrTo>
                <a:srgbClr val="FCFEFC">
                  <a:alpha val="0"/>
                </a:srgbClr>
              </a:clrTo>
            </a:clrChange>
            <a:extLst>
              <a:ext uri="{28A0092B-C50C-407E-A947-70E740481C1C}">
                <a14:useLocalDpi xmlns:a14="http://schemas.microsoft.com/office/drawing/2010/main" val="0"/>
              </a:ext>
            </a:extLst>
          </a:blip>
          <a:stretch>
            <a:fillRect/>
          </a:stretch>
        </p:blipFill>
        <p:spPr>
          <a:xfrm>
            <a:off x="5589500" y="2065202"/>
            <a:ext cx="1028700" cy="2857500"/>
          </a:xfrm>
          <a:prstGeom prst="rect">
            <a:avLst/>
          </a:prstGeom>
        </p:spPr>
      </p:pic>
      <p:sp>
        <p:nvSpPr>
          <p:cNvPr id="9" name="矩形 8"/>
          <p:cNvSpPr/>
          <p:nvPr/>
        </p:nvSpPr>
        <p:spPr>
          <a:xfrm>
            <a:off x="6072586" y="3084848"/>
            <a:ext cx="1871026" cy="707886"/>
          </a:xfrm>
          <a:prstGeom prst="rect">
            <a:avLst/>
          </a:prstGeom>
        </p:spPr>
        <p:txBody>
          <a:bodyPr wrap="none">
            <a:spAutoFit/>
          </a:bodyPr>
          <a:lstStyle/>
          <a:p>
            <a:pPr algn="ctr"/>
            <a:r>
              <a:rPr lang="en-US" altLang="zh-Hans" sz="4000" dirty="0">
                <a:latin typeface="PingFang SC" panose="020B0400000000000000" pitchFamily="34" charset="-122"/>
                <a:ea typeface="PingFang SC" panose="020B0400000000000000" pitchFamily="34" charset="-122"/>
                <a:cs typeface="+mn-ea"/>
                <a:sym typeface="+mn-lt"/>
              </a:rPr>
              <a:t>THREE</a:t>
            </a:r>
            <a:endParaRPr lang="en-US" altLang="zh-CN" sz="4000" dirty="0">
              <a:latin typeface="PingFang SC" panose="020B0400000000000000" pitchFamily="34" charset="-122"/>
              <a:ea typeface="PingFang SC" panose="020B0400000000000000" pitchFamily="34" charset="-122"/>
              <a:cs typeface="+mn-ea"/>
              <a:sym typeface="+mn-lt"/>
            </a:endParaRPr>
          </a:p>
        </p:txBody>
      </p:sp>
    </p:spTree>
    <p:extLst>
      <p:ext uri="{BB962C8B-B14F-4D97-AF65-F5344CB8AC3E}">
        <p14:creationId xmlns:p14="http://schemas.microsoft.com/office/powerpoint/2010/main" val="56827697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4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 fill="hold"/>
                                            <p:tgtEl>
                                              <p:spTgt spid="6"/>
                                            </p:tgtEl>
                                            <p:attrNameLst>
                                              <p:attrName>ppt_x</p:attrName>
                                            </p:attrNameLst>
                                          </p:cBhvr>
                                          <p:tavLst>
                                            <p:tav tm="0">
                                              <p:val>
                                                <p:strVal val="1+#ppt_w/2"/>
                                              </p:val>
                                            </p:tav>
                                            <p:tav tm="100000">
                                              <p:val>
                                                <p:strVal val="#ppt_x"/>
                                              </p:val>
                                            </p:tav>
                                          </p:tavLst>
                                        </p:anim>
                                        <p:anim calcmode="lin" valueType="num">
                                          <p:cBhvr additive="base">
                                            <p:cTn id="8" dur="2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200"/>
                                </p:stCondLst>
                                <p:childTnLst>
                                  <p:par>
                                    <p:cTn id="10" presetID="2" presetClass="exit" presetSubtype="2" accel="30000" fill="hold" nodeType="afterEffect">
                                      <p:stCondLst>
                                        <p:cond delay="0"/>
                                      </p:stCondLst>
                                      <p:childTnLst>
                                        <p:anim calcmode="lin" valueType="num">
                                          <p:cBhvr additive="base">
                                            <p:cTn id="11" dur="200"/>
                                            <p:tgtEl>
                                              <p:spTgt spid="6"/>
                                            </p:tgtEl>
                                            <p:attrNameLst>
                                              <p:attrName>ppt_x</p:attrName>
                                            </p:attrNameLst>
                                          </p:cBhvr>
                                          <p:tavLst>
                                            <p:tav tm="0">
                                              <p:val>
                                                <p:strVal val="ppt_x"/>
                                              </p:val>
                                            </p:tav>
                                            <p:tav tm="100000">
                                              <p:val>
                                                <p:strVal val="1+ppt_w/2"/>
                                              </p:val>
                                            </p:tav>
                                          </p:tavLst>
                                        </p:anim>
                                        <p:anim calcmode="lin" valueType="num">
                                          <p:cBhvr additive="base">
                                            <p:cTn id="12" dur="200"/>
                                            <p:tgtEl>
                                              <p:spTgt spid="6"/>
                                            </p:tgtEl>
                                            <p:attrNameLst>
                                              <p:attrName>ppt_y</p:attrName>
                                            </p:attrNameLst>
                                          </p:cBhvr>
                                          <p:tavLst>
                                            <p:tav tm="0">
                                              <p:val>
                                                <p:strVal val="ppt_y"/>
                                              </p:val>
                                            </p:tav>
                                            <p:tav tm="100000">
                                              <p:val>
                                                <p:strVal val="ppt_y"/>
                                              </p:val>
                                            </p:tav>
                                          </p:tavLst>
                                        </p:anim>
                                        <p:set>
                                          <p:cBhvr>
                                            <p:cTn id="13" dur="1" fill="hold">
                                              <p:stCondLst>
                                                <p:cond delay="199"/>
                                              </p:stCondLst>
                                            </p:cTn>
                                            <p:tgtEl>
                                              <p:spTgt spid="6"/>
                                            </p:tgtEl>
                                            <p:attrNameLst>
                                              <p:attrName>style.visibility</p:attrName>
                                            </p:attrNameLst>
                                          </p:cBhvr>
                                          <p:to>
                                            <p:strVal val="hidden"/>
                                          </p:to>
                                        </p:set>
                                      </p:childTnLst>
                                    </p:cTn>
                                  </p:par>
                                </p:childTnLst>
                              </p:cTn>
                            </p:par>
                            <p:par>
                              <p:cTn id="14" fill="hold">
                                <p:stCondLst>
                                  <p:cond delay="400"/>
                                </p:stCondLst>
                                <p:childTnLst>
                                  <p:par>
                                    <p:cTn id="15" presetID="2" presetClass="entr" presetSubtype="8" decel="4000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200" fill="hold"/>
                                            <p:tgtEl>
                                              <p:spTgt spid="36"/>
                                            </p:tgtEl>
                                            <p:attrNameLst>
                                              <p:attrName>ppt_x</p:attrName>
                                            </p:attrNameLst>
                                          </p:cBhvr>
                                          <p:tavLst>
                                            <p:tav tm="0">
                                              <p:val>
                                                <p:strVal val="0-#ppt_w/2"/>
                                              </p:val>
                                            </p:tav>
                                            <p:tav tm="100000">
                                              <p:val>
                                                <p:strVal val="#ppt_x"/>
                                              </p:val>
                                            </p:tav>
                                          </p:tavLst>
                                        </p:anim>
                                        <p:anim calcmode="lin" valueType="num">
                                          <p:cBhvr additive="base">
                                            <p:cTn id="18" dur="200" fill="hold"/>
                                            <p:tgtEl>
                                              <p:spTgt spid="36"/>
                                            </p:tgtEl>
                                            <p:attrNameLst>
                                              <p:attrName>ppt_y</p:attrName>
                                            </p:attrNameLst>
                                          </p:cBhvr>
                                          <p:tavLst>
                                            <p:tav tm="0">
                                              <p:val>
                                                <p:strVal val="#ppt_y"/>
                                              </p:val>
                                            </p:tav>
                                            <p:tav tm="100000">
                                              <p:val>
                                                <p:strVal val="#ppt_y"/>
                                              </p:val>
                                            </p:tav>
                                          </p:tavLst>
                                        </p:anim>
                                      </p:childTnLst>
                                    </p:cTn>
                                  </p:par>
                                </p:childTnLst>
                              </p:cTn>
                            </p:par>
                            <p:par>
                              <p:cTn id="19" fill="hold">
                                <p:stCondLst>
                                  <p:cond delay="600"/>
                                </p:stCondLst>
                                <p:childTnLst>
                                  <p:par>
                                    <p:cTn id="20" presetID="2" presetClass="exit" presetSubtype="8" accel="30000" fill="hold" nodeType="afterEffect">
                                      <p:stCondLst>
                                        <p:cond delay="0"/>
                                      </p:stCondLst>
                                      <p:childTnLst>
                                        <p:anim calcmode="lin" valueType="num">
                                          <p:cBhvr additive="base">
                                            <p:cTn id="21" dur="200"/>
                                            <p:tgtEl>
                                              <p:spTgt spid="36"/>
                                            </p:tgtEl>
                                            <p:attrNameLst>
                                              <p:attrName>ppt_x</p:attrName>
                                            </p:attrNameLst>
                                          </p:cBhvr>
                                          <p:tavLst>
                                            <p:tav tm="0">
                                              <p:val>
                                                <p:strVal val="ppt_x"/>
                                              </p:val>
                                            </p:tav>
                                            <p:tav tm="100000">
                                              <p:val>
                                                <p:strVal val="0-ppt_w/2"/>
                                              </p:val>
                                            </p:tav>
                                          </p:tavLst>
                                        </p:anim>
                                        <p:anim calcmode="lin" valueType="num">
                                          <p:cBhvr additive="base">
                                            <p:cTn id="22" dur="200"/>
                                            <p:tgtEl>
                                              <p:spTgt spid="36"/>
                                            </p:tgtEl>
                                            <p:attrNameLst>
                                              <p:attrName>ppt_y</p:attrName>
                                            </p:attrNameLst>
                                          </p:cBhvr>
                                          <p:tavLst>
                                            <p:tav tm="0">
                                              <p:val>
                                                <p:strVal val="ppt_y"/>
                                              </p:val>
                                            </p:tav>
                                            <p:tav tm="100000">
                                              <p:val>
                                                <p:strVal val="ppt_y"/>
                                              </p:val>
                                            </p:tav>
                                          </p:tavLst>
                                        </p:anim>
                                        <p:set>
                                          <p:cBhvr>
                                            <p:cTn id="23" dur="1" fill="hold">
                                              <p:stCondLst>
                                                <p:cond delay="199"/>
                                              </p:stCondLst>
                                            </p:cTn>
                                            <p:tgtEl>
                                              <p:spTgt spid="36"/>
                                            </p:tgtEl>
                                            <p:attrNameLst>
                                              <p:attrName>style.visibility</p:attrName>
                                            </p:attrNameLst>
                                          </p:cBhvr>
                                          <p:to>
                                            <p:strVal val="hidden"/>
                                          </p:to>
                                        </p:set>
                                      </p:childTnLst>
                                    </p:cTn>
                                  </p:par>
                                </p:childTnLst>
                              </p:cTn>
                            </p:par>
                            <p:par>
                              <p:cTn id="24" fill="hold">
                                <p:stCondLst>
                                  <p:cond delay="800"/>
                                </p:stCondLst>
                                <p:childTnLst>
                                  <p:par>
                                    <p:cTn id="25" presetID="2" presetClass="entr" presetSubtype="1" decel="4000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200" fill="hold"/>
                                            <p:tgtEl>
                                              <p:spTgt spid="35"/>
                                            </p:tgtEl>
                                            <p:attrNameLst>
                                              <p:attrName>ppt_x</p:attrName>
                                            </p:attrNameLst>
                                          </p:cBhvr>
                                          <p:tavLst>
                                            <p:tav tm="0">
                                              <p:val>
                                                <p:strVal val="#ppt_x"/>
                                              </p:val>
                                            </p:tav>
                                            <p:tav tm="100000">
                                              <p:val>
                                                <p:strVal val="#ppt_x"/>
                                              </p:val>
                                            </p:tav>
                                          </p:tavLst>
                                        </p:anim>
                                        <p:anim calcmode="lin" valueType="num">
                                          <p:cBhvr additive="base">
                                            <p:cTn id="28" dur="200" fill="hold"/>
                                            <p:tgtEl>
                                              <p:spTgt spid="35"/>
                                            </p:tgtEl>
                                            <p:attrNameLst>
                                              <p:attrName>ppt_y</p:attrName>
                                            </p:attrNameLst>
                                          </p:cBhvr>
                                          <p:tavLst>
                                            <p:tav tm="0">
                                              <p:val>
                                                <p:strVal val="0-#ppt_h/2"/>
                                              </p:val>
                                            </p:tav>
                                            <p:tav tm="100000">
                                              <p:val>
                                                <p:strVal val="#ppt_y"/>
                                              </p:val>
                                            </p:tav>
                                          </p:tavLst>
                                        </p:anim>
                                      </p:childTnLst>
                                    </p:cTn>
                                  </p:par>
                                </p:childTnLst>
                              </p:cTn>
                            </p:par>
                            <p:par>
                              <p:cTn id="29" fill="hold">
                                <p:stCondLst>
                                  <p:cond delay="1000"/>
                                </p:stCondLst>
                                <p:childTnLst>
                                  <p:par>
                                    <p:cTn id="30" presetID="2" presetClass="exit" presetSubtype="1" accel="30000" fill="hold" nodeType="afterEffect">
                                      <p:stCondLst>
                                        <p:cond delay="0"/>
                                      </p:stCondLst>
                                      <p:childTnLst>
                                        <p:anim calcmode="lin" valueType="num">
                                          <p:cBhvr additive="base">
                                            <p:cTn id="31" dur="200"/>
                                            <p:tgtEl>
                                              <p:spTgt spid="35"/>
                                            </p:tgtEl>
                                            <p:attrNameLst>
                                              <p:attrName>ppt_x</p:attrName>
                                            </p:attrNameLst>
                                          </p:cBhvr>
                                          <p:tavLst>
                                            <p:tav tm="0">
                                              <p:val>
                                                <p:strVal val="ppt_x"/>
                                              </p:val>
                                            </p:tav>
                                            <p:tav tm="100000">
                                              <p:val>
                                                <p:strVal val="ppt_x"/>
                                              </p:val>
                                            </p:tav>
                                          </p:tavLst>
                                        </p:anim>
                                        <p:anim calcmode="lin" valueType="num">
                                          <p:cBhvr additive="base">
                                            <p:cTn id="32" dur="200"/>
                                            <p:tgtEl>
                                              <p:spTgt spid="35"/>
                                            </p:tgtEl>
                                            <p:attrNameLst>
                                              <p:attrName>ppt_y</p:attrName>
                                            </p:attrNameLst>
                                          </p:cBhvr>
                                          <p:tavLst>
                                            <p:tav tm="0">
                                              <p:val>
                                                <p:strVal val="ppt_y"/>
                                              </p:val>
                                            </p:tav>
                                            <p:tav tm="100000">
                                              <p:val>
                                                <p:strVal val="0-ppt_h/2"/>
                                              </p:val>
                                            </p:tav>
                                          </p:tavLst>
                                        </p:anim>
                                        <p:set>
                                          <p:cBhvr>
                                            <p:cTn id="33" dur="1" fill="hold">
                                              <p:stCondLst>
                                                <p:cond delay="199"/>
                                              </p:stCondLst>
                                            </p:cTn>
                                            <p:tgtEl>
                                              <p:spTgt spid="35"/>
                                            </p:tgtEl>
                                            <p:attrNameLst>
                                              <p:attrName>style.visibility</p:attrName>
                                            </p:attrNameLst>
                                          </p:cBhvr>
                                          <p:to>
                                            <p:strVal val="hidden"/>
                                          </p:to>
                                        </p:set>
                                      </p:childTnLst>
                                    </p:cTn>
                                  </p:par>
                                </p:childTnLst>
                              </p:cTn>
                            </p:par>
                            <p:par>
                              <p:cTn id="34" fill="hold">
                                <p:stCondLst>
                                  <p:cond delay="1200"/>
                                </p:stCondLst>
                                <p:childTnLst>
                                  <p:par>
                                    <p:cTn id="35" presetID="2" presetClass="entr" presetSubtype="4" decel="40000"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200" fill="hold"/>
                                            <p:tgtEl>
                                              <p:spTgt spid="37"/>
                                            </p:tgtEl>
                                            <p:attrNameLst>
                                              <p:attrName>ppt_x</p:attrName>
                                            </p:attrNameLst>
                                          </p:cBhvr>
                                          <p:tavLst>
                                            <p:tav tm="0">
                                              <p:val>
                                                <p:strVal val="#ppt_x"/>
                                              </p:val>
                                            </p:tav>
                                            <p:tav tm="100000">
                                              <p:val>
                                                <p:strVal val="#ppt_x"/>
                                              </p:val>
                                            </p:tav>
                                          </p:tavLst>
                                        </p:anim>
                                        <p:anim calcmode="lin" valueType="num">
                                          <p:cBhvr additive="base">
                                            <p:cTn id="38" dur="200" fill="hold"/>
                                            <p:tgtEl>
                                              <p:spTgt spid="37"/>
                                            </p:tgtEl>
                                            <p:attrNameLst>
                                              <p:attrName>ppt_y</p:attrName>
                                            </p:attrNameLst>
                                          </p:cBhvr>
                                          <p:tavLst>
                                            <p:tav tm="0">
                                              <p:val>
                                                <p:strVal val="1+#ppt_h/2"/>
                                              </p:val>
                                            </p:tav>
                                            <p:tav tm="100000">
                                              <p:val>
                                                <p:strVal val="#ppt_y"/>
                                              </p:val>
                                            </p:tav>
                                          </p:tavLst>
                                        </p:anim>
                                      </p:childTnLst>
                                    </p:cTn>
                                  </p:par>
                                </p:childTnLst>
                              </p:cTn>
                            </p:par>
                            <p:par>
                              <p:cTn id="39" fill="hold">
                                <p:stCondLst>
                                  <p:cond delay="1400"/>
                                </p:stCondLst>
                                <p:childTnLst>
                                  <p:par>
                                    <p:cTn id="40" presetID="2" presetClass="exit" presetSubtype="4" accel="30000" fill="hold" nodeType="afterEffect">
                                      <p:stCondLst>
                                        <p:cond delay="0"/>
                                      </p:stCondLst>
                                      <p:childTnLst>
                                        <p:anim calcmode="lin" valueType="num">
                                          <p:cBhvr additive="base">
                                            <p:cTn id="41" dur="200"/>
                                            <p:tgtEl>
                                              <p:spTgt spid="37"/>
                                            </p:tgtEl>
                                            <p:attrNameLst>
                                              <p:attrName>ppt_x</p:attrName>
                                            </p:attrNameLst>
                                          </p:cBhvr>
                                          <p:tavLst>
                                            <p:tav tm="0">
                                              <p:val>
                                                <p:strVal val="ppt_x"/>
                                              </p:val>
                                            </p:tav>
                                            <p:tav tm="100000">
                                              <p:val>
                                                <p:strVal val="ppt_x"/>
                                              </p:val>
                                            </p:tav>
                                          </p:tavLst>
                                        </p:anim>
                                        <p:anim calcmode="lin" valueType="num">
                                          <p:cBhvr additive="base">
                                            <p:cTn id="42" dur="200"/>
                                            <p:tgtEl>
                                              <p:spTgt spid="37"/>
                                            </p:tgtEl>
                                            <p:attrNameLst>
                                              <p:attrName>ppt_y</p:attrName>
                                            </p:attrNameLst>
                                          </p:cBhvr>
                                          <p:tavLst>
                                            <p:tav tm="0">
                                              <p:val>
                                                <p:strVal val="ppt_y"/>
                                              </p:val>
                                            </p:tav>
                                            <p:tav tm="100000">
                                              <p:val>
                                                <p:strVal val="1+ppt_h/2"/>
                                              </p:val>
                                            </p:tav>
                                          </p:tavLst>
                                        </p:anim>
                                        <p:set>
                                          <p:cBhvr>
                                            <p:cTn id="43" dur="1" fill="hold">
                                              <p:stCondLst>
                                                <p:cond delay="199"/>
                                              </p:stCondLst>
                                            </p:cTn>
                                            <p:tgtEl>
                                              <p:spTgt spid="37"/>
                                            </p:tgtEl>
                                            <p:attrNameLst>
                                              <p:attrName>style.visibility</p:attrName>
                                            </p:attrNameLst>
                                          </p:cBhvr>
                                          <p:to>
                                            <p:strVal val="hidden"/>
                                          </p:to>
                                        </p:set>
                                      </p:childTnLst>
                                    </p:cTn>
                                  </p:par>
                                </p:childTnLst>
                              </p:cTn>
                            </p:par>
                            <p:par>
                              <p:cTn id="44" fill="hold">
                                <p:stCondLst>
                                  <p:cond delay="1600"/>
                                </p:stCondLst>
                                <p:childTnLst>
                                  <p:par>
                                    <p:cTn id="45" presetID="2" presetClass="entr" presetSubtype="2" fill="hold" nodeType="afterEffect" p14:presetBounceEnd="30000">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14:bounceEnd="30000">
                                          <p:cBhvr additive="base">
                                            <p:cTn id="47" dur="300" fill="hold"/>
                                            <p:tgtEl>
                                              <p:spTgt spid="6"/>
                                            </p:tgtEl>
                                            <p:attrNameLst>
                                              <p:attrName>ppt_x</p:attrName>
                                            </p:attrNameLst>
                                          </p:cBhvr>
                                          <p:tavLst>
                                            <p:tav tm="0">
                                              <p:val>
                                                <p:strVal val="1+#ppt_w/2"/>
                                              </p:val>
                                            </p:tav>
                                            <p:tav tm="100000">
                                              <p:val>
                                                <p:strVal val="#ppt_x"/>
                                              </p:val>
                                            </p:tav>
                                          </p:tavLst>
                                        </p:anim>
                                        <p:anim calcmode="lin" valueType="num" p14:bounceEnd="30000">
                                          <p:cBhvr additive="base">
                                            <p:cTn id="48"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4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00" fill="hold"/>
                                            <p:tgtEl>
                                              <p:spTgt spid="6"/>
                                            </p:tgtEl>
                                            <p:attrNameLst>
                                              <p:attrName>ppt_x</p:attrName>
                                            </p:attrNameLst>
                                          </p:cBhvr>
                                          <p:tavLst>
                                            <p:tav tm="0">
                                              <p:val>
                                                <p:strVal val="1+#ppt_w/2"/>
                                              </p:val>
                                            </p:tav>
                                            <p:tav tm="100000">
                                              <p:val>
                                                <p:strVal val="#ppt_x"/>
                                              </p:val>
                                            </p:tav>
                                          </p:tavLst>
                                        </p:anim>
                                        <p:anim calcmode="lin" valueType="num">
                                          <p:cBhvr additive="base">
                                            <p:cTn id="8" dur="20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200"/>
                                </p:stCondLst>
                                <p:childTnLst>
                                  <p:par>
                                    <p:cTn id="10" presetID="2" presetClass="exit" presetSubtype="2" accel="30000" fill="hold" nodeType="afterEffect">
                                      <p:stCondLst>
                                        <p:cond delay="0"/>
                                      </p:stCondLst>
                                      <p:childTnLst>
                                        <p:anim calcmode="lin" valueType="num">
                                          <p:cBhvr additive="base">
                                            <p:cTn id="11" dur="200"/>
                                            <p:tgtEl>
                                              <p:spTgt spid="6"/>
                                            </p:tgtEl>
                                            <p:attrNameLst>
                                              <p:attrName>ppt_x</p:attrName>
                                            </p:attrNameLst>
                                          </p:cBhvr>
                                          <p:tavLst>
                                            <p:tav tm="0">
                                              <p:val>
                                                <p:strVal val="ppt_x"/>
                                              </p:val>
                                            </p:tav>
                                            <p:tav tm="100000">
                                              <p:val>
                                                <p:strVal val="1+ppt_w/2"/>
                                              </p:val>
                                            </p:tav>
                                          </p:tavLst>
                                        </p:anim>
                                        <p:anim calcmode="lin" valueType="num">
                                          <p:cBhvr additive="base">
                                            <p:cTn id="12" dur="200"/>
                                            <p:tgtEl>
                                              <p:spTgt spid="6"/>
                                            </p:tgtEl>
                                            <p:attrNameLst>
                                              <p:attrName>ppt_y</p:attrName>
                                            </p:attrNameLst>
                                          </p:cBhvr>
                                          <p:tavLst>
                                            <p:tav tm="0">
                                              <p:val>
                                                <p:strVal val="ppt_y"/>
                                              </p:val>
                                            </p:tav>
                                            <p:tav tm="100000">
                                              <p:val>
                                                <p:strVal val="ppt_y"/>
                                              </p:val>
                                            </p:tav>
                                          </p:tavLst>
                                        </p:anim>
                                        <p:set>
                                          <p:cBhvr>
                                            <p:cTn id="13" dur="1" fill="hold">
                                              <p:stCondLst>
                                                <p:cond delay="199"/>
                                              </p:stCondLst>
                                            </p:cTn>
                                            <p:tgtEl>
                                              <p:spTgt spid="6"/>
                                            </p:tgtEl>
                                            <p:attrNameLst>
                                              <p:attrName>style.visibility</p:attrName>
                                            </p:attrNameLst>
                                          </p:cBhvr>
                                          <p:to>
                                            <p:strVal val="hidden"/>
                                          </p:to>
                                        </p:set>
                                      </p:childTnLst>
                                    </p:cTn>
                                  </p:par>
                                </p:childTnLst>
                              </p:cTn>
                            </p:par>
                            <p:par>
                              <p:cTn id="14" fill="hold">
                                <p:stCondLst>
                                  <p:cond delay="400"/>
                                </p:stCondLst>
                                <p:childTnLst>
                                  <p:par>
                                    <p:cTn id="15" presetID="2" presetClass="entr" presetSubtype="8" decel="4000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200" fill="hold"/>
                                            <p:tgtEl>
                                              <p:spTgt spid="36"/>
                                            </p:tgtEl>
                                            <p:attrNameLst>
                                              <p:attrName>ppt_x</p:attrName>
                                            </p:attrNameLst>
                                          </p:cBhvr>
                                          <p:tavLst>
                                            <p:tav tm="0">
                                              <p:val>
                                                <p:strVal val="0-#ppt_w/2"/>
                                              </p:val>
                                            </p:tav>
                                            <p:tav tm="100000">
                                              <p:val>
                                                <p:strVal val="#ppt_x"/>
                                              </p:val>
                                            </p:tav>
                                          </p:tavLst>
                                        </p:anim>
                                        <p:anim calcmode="lin" valueType="num">
                                          <p:cBhvr additive="base">
                                            <p:cTn id="18" dur="200" fill="hold"/>
                                            <p:tgtEl>
                                              <p:spTgt spid="36"/>
                                            </p:tgtEl>
                                            <p:attrNameLst>
                                              <p:attrName>ppt_y</p:attrName>
                                            </p:attrNameLst>
                                          </p:cBhvr>
                                          <p:tavLst>
                                            <p:tav tm="0">
                                              <p:val>
                                                <p:strVal val="#ppt_y"/>
                                              </p:val>
                                            </p:tav>
                                            <p:tav tm="100000">
                                              <p:val>
                                                <p:strVal val="#ppt_y"/>
                                              </p:val>
                                            </p:tav>
                                          </p:tavLst>
                                        </p:anim>
                                      </p:childTnLst>
                                    </p:cTn>
                                  </p:par>
                                </p:childTnLst>
                              </p:cTn>
                            </p:par>
                            <p:par>
                              <p:cTn id="19" fill="hold">
                                <p:stCondLst>
                                  <p:cond delay="600"/>
                                </p:stCondLst>
                                <p:childTnLst>
                                  <p:par>
                                    <p:cTn id="20" presetID="2" presetClass="exit" presetSubtype="8" accel="30000" fill="hold" nodeType="afterEffect">
                                      <p:stCondLst>
                                        <p:cond delay="0"/>
                                      </p:stCondLst>
                                      <p:childTnLst>
                                        <p:anim calcmode="lin" valueType="num">
                                          <p:cBhvr additive="base">
                                            <p:cTn id="21" dur="200"/>
                                            <p:tgtEl>
                                              <p:spTgt spid="36"/>
                                            </p:tgtEl>
                                            <p:attrNameLst>
                                              <p:attrName>ppt_x</p:attrName>
                                            </p:attrNameLst>
                                          </p:cBhvr>
                                          <p:tavLst>
                                            <p:tav tm="0">
                                              <p:val>
                                                <p:strVal val="ppt_x"/>
                                              </p:val>
                                            </p:tav>
                                            <p:tav tm="100000">
                                              <p:val>
                                                <p:strVal val="0-ppt_w/2"/>
                                              </p:val>
                                            </p:tav>
                                          </p:tavLst>
                                        </p:anim>
                                        <p:anim calcmode="lin" valueType="num">
                                          <p:cBhvr additive="base">
                                            <p:cTn id="22" dur="200"/>
                                            <p:tgtEl>
                                              <p:spTgt spid="36"/>
                                            </p:tgtEl>
                                            <p:attrNameLst>
                                              <p:attrName>ppt_y</p:attrName>
                                            </p:attrNameLst>
                                          </p:cBhvr>
                                          <p:tavLst>
                                            <p:tav tm="0">
                                              <p:val>
                                                <p:strVal val="ppt_y"/>
                                              </p:val>
                                            </p:tav>
                                            <p:tav tm="100000">
                                              <p:val>
                                                <p:strVal val="ppt_y"/>
                                              </p:val>
                                            </p:tav>
                                          </p:tavLst>
                                        </p:anim>
                                        <p:set>
                                          <p:cBhvr>
                                            <p:cTn id="23" dur="1" fill="hold">
                                              <p:stCondLst>
                                                <p:cond delay="199"/>
                                              </p:stCondLst>
                                            </p:cTn>
                                            <p:tgtEl>
                                              <p:spTgt spid="36"/>
                                            </p:tgtEl>
                                            <p:attrNameLst>
                                              <p:attrName>style.visibility</p:attrName>
                                            </p:attrNameLst>
                                          </p:cBhvr>
                                          <p:to>
                                            <p:strVal val="hidden"/>
                                          </p:to>
                                        </p:set>
                                      </p:childTnLst>
                                    </p:cTn>
                                  </p:par>
                                </p:childTnLst>
                              </p:cTn>
                            </p:par>
                            <p:par>
                              <p:cTn id="24" fill="hold">
                                <p:stCondLst>
                                  <p:cond delay="800"/>
                                </p:stCondLst>
                                <p:childTnLst>
                                  <p:par>
                                    <p:cTn id="25" presetID="2" presetClass="entr" presetSubtype="1" decel="4000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200" fill="hold"/>
                                            <p:tgtEl>
                                              <p:spTgt spid="35"/>
                                            </p:tgtEl>
                                            <p:attrNameLst>
                                              <p:attrName>ppt_x</p:attrName>
                                            </p:attrNameLst>
                                          </p:cBhvr>
                                          <p:tavLst>
                                            <p:tav tm="0">
                                              <p:val>
                                                <p:strVal val="#ppt_x"/>
                                              </p:val>
                                            </p:tav>
                                            <p:tav tm="100000">
                                              <p:val>
                                                <p:strVal val="#ppt_x"/>
                                              </p:val>
                                            </p:tav>
                                          </p:tavLst>
                                        </p:anim>
                                        <p:anim calcmode="lin" valueType="num">
                                          <p:cBhvr additive="base">
                                            <p:cTn id="28" dur="200" fill="hold"/>
                                            <p:tgtEl>
                                              <p:spTgt spid="35"/>
                                            </p:tgtEl>
                                            <p:attrNameLst>
                                              <p:attrName>ppt_y</p:attrName>
                                            </p:attrNameLst>
                                          </p:cBhvr>
                                          <p:tavLst>
                                            <p:tav tm="0">
                                              <p:val>
                                                <p:strVal val="0-#ppt_h/2"/>
                                              </p:val>
                                            </p:tav>
                                            <p:tav tm="100000">
                                              <p:val>
                                                <p:strVal val="#ppt_y"/>
                                              </p:val>
                                            </p:tav>
                                          </p:tavLst>
                                        </p:anim>
                                      </p:childTnLst>
                                    </p:cTn>
                                  </p:par>
                                </p:childTnLst>
                              </p:cTn>
                            </p:par>
                            <p:par>
                              <p:cTn id="29" fill="hold">
                                <p:stCondLst>
                                  <p:cond delay="1000"/>
                                </p:stCondLst>
                                <p:childTnLst>
                                  <p:par>
                                    <p:cTn id="30" presetID="2" presetClass="exit" presetSubtype="1" accel="30000" fill="hold" nodeType="afterEffect">
                                      <p:stCondLst>
                                        <p:cond delay="0"/>
                                      </p:stCondLst>
                                      <p:childTnLst>
                                        <p:anim calcmode="lin" valueType="num">
                                          <p:cBhvr additive="base">
                                            <p:cTn id="31" dur="200"/>
                                            <p:tgtEl>
                                              <p:spTgt spid="35"/>
                                            </p:tgtEl>
                                            <p:attrNameLst>
                                              <p:attrName>ppt_x</p:attrName>
                                            </p:attrNameLst>
                                          </p:cBhvr>
                                          <p:tavLst>
                                            <p:tav tm="0">
                                              <p:val>
                                                <p:strVal val="ppt_x"/>
                                              </p:val>
                                            </p:tav>
                                            <p:tav tm="100000">
                                              <p:val>
                                                <p:strVal val="ppt_x"/>
                                              </p:val>
                                            </p:tav>
                                          </p:tavLst>
                                        </p:anim>
                                        <p:anim calcmode="lin" valueType="num">
                                          <p:cBhvr additive="base">
                                            <p:cTn id="32" dur="200"/>
                                            <p:tgtEl>
                                              <p:spTgt spid="35"/>
                                            </p:tgtEl>
                                            <p:attrNameLst>
                                              <p:attrName>ppt_y</p:attrName>
                                            </p:attrNameLst>
                                          </p:cBhvr>
                                          <p:tavLst>
                                            <p:tav tm="0">
                                              <p:val>
                                                <p:strVal val="ppt_y"/>
                                              </p:val>
                                            </p:tav>
                                            <p:tav tm="100000">
                                              <p:val>
                                                <p:strVal val="0-ppt_h/2"/>
                                              </p:val>
                                            </p:tav>
                                          </p:tavLst>
                                        </p:anim>
                                        <p:set>
                                          <p:cBhvr>
                                            <p:cTn id="33" dur="1" fill="hold">
                                              <p:stCondLst>
                                                <p:cond delay="199"/>
                                              </p:stCondLst>
                                            </p:cTn>
                                            <p:tgtEl>
                                              <p:spTgt spid="35"/>
                                            </p:tgtEl>
                                            <p:attrNameLst>
                                              <p:attrName>style.visibility</p:attrName>
                                            </p:attrNameLst>
                                          </p:cBhvr>
                                          <p:to>
                                            <p:strVal val="hidden"/>
                                          </p:to>
                                        </p:set>
                                      </p:childTnLst>
                                    </p:cTn>
                                  </p:par>
                                </p:childTnLst>
                              </p:cTn>
                            </p:par>
                            <p:par>
                              <p:cTn id="34" fill="hold">
                                <p:stCondLst>
                                  <p:cond delay="1200"/>
                                </p:stCondLst>
                                <p:childTnLst>
                                  <p:par>
                                    <p:cTn id="35" presetID="2" presetClass="entr" presetSubtype="4" decel="40000"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200" fill="hold"/>
                                            <p:tgtEl>
                                              <p:spTgt spid="37"/>
                                            </p:tgtEl>
                                            <p:attrNameLst>
                                              <p:attrName>ppt_x</p:attrName>
                                            </p:attrNameLst>
                                          </p:cBhvr>
                                          <p:tavLst>
                                            <p:tav tm="0">
                                              <p:val>
                                                <p:strVal val="#ppt_x"/>
                                              </p:val>
                                            </p:tav>
                                            <p:tav tm="100000">
                                              <p:val>
                                                <p:strVal val="#ppt_x"/>
                                              </p:val>
                                            </p:tav>
                                          </p:tavLst>
                                        </p:anim>
                                        <p:anim calcmode="lin" valueType="num">
                                          <p:cBhvr additive="base">
                                            <p:cTn id="38" dur="200" fill="hold"/>
                                            <p:tgtEl>
                                              <p:spTgt spid="37"/>
                                            </p:tgtEl>
                                            <p:attrNameLst>
                                              <p:attrName>ppt_y</p:attrName>
                                            </p:attrNameLst>
                                          </p:cBhvr>
                                          <p:tavLst>
                                            <p:tav tm="0">
                                              <p:val>
                                                <p:strVal val="1+#ppt_h/2"/>
                                              </p:val>
                                            </p:tav>
                                            <p:tav tm="100000">
                                              <p:val>
                                                <p:strVal val="#ppt_y"/>
                                              </p:val>
                                            </p:tav>
                                          </p:tavLst>
                                        </p:anim>
                                      </p:childTnLst>
                                    </p:cTn>
                                  </p:par>
                                </p:childTnLst>
                              </p:cTn>
                            </p:par>
                            <p:par>
                              <p:cTn id="39" fill="hold">
                                <p:stCondLst>
                                  <p:cond delay="1400"/>
                                </p:stCondLst>
                                <p:childTnLst>
                                  <p:par>
                                    <p:cTn id="40" presetID="2" presetClass="exit" presetSubtype="4" accel="30000" fill="hold" nodeType="afterEffect">
                                      <p:stCondLst>
                                        <p:cond delay="0"/>
                                      </p:stCondLst>
                                      <p:childTnLst>
                                        <p:anim calcmode="lin" valueType="num">
                                          <p:cBhvr additive="base">
                                            <p:cTn id="41" dur="200"/>
                                            <p:tgtEl>
                                              <p:spTgt spid="37"/>
                                            </p:tgtEl>
                                            <p:attrNameLst>
                                              <p:attrName>ppt_x</p:attrName>
                                            </p:attrNameLst>
                                          </p:cBhvr>
                                          <p:tavLst>
                                            <p:tav tm="0">
                                              <p:val>
                                                <p:strVal val="ppt_x"/>
                                              </p:val>
                                            </p:tav>
                                            <p:tav tm="100000">
                                              <p:val>
                                                <p:strVal val="ppt_x"/>
                                              </p:val>
                                            </p:tav>
                                          </p:tavLst>
                                        </p:anim>
                                        <p:anim calcmode="lin" valueType="num">
                                          <p:cBhvr additive="base">
                                            <p:cTn id="42" dur="200"/>
                                            <p:tgtEl>
                                              <p:spTgt spid="37"/>
                                            </p:tgtEl>
                                            <p:attrNameLst>
                                              <p:attrName>ppt_y</p:attrName>
                                            </p:attrNameLst>
                                          </p:cBhvr>
                                          <p:tavLst>
                                            <p:tav tm="0">
                                              <p:val>
                                                <p:strVal val="ppt_y"/>
                                              </p:val>
                                            </p:tav>
                                            <p:tav tm="100000">
                                              <p:val>
                                                <p:strVal val="1+ppt_h/2"/>
                                              </p:val>
                                            </p:tav>
                                          </p:tavLst>
                                        </p:anim>
                                        <p:set>
                                          <p:cBhvr>
                                            <p:cTn id="43" dur="1" fill="hold">
                                              <p:stCondLst>
                                                <p:cond delay="199"/>
                                              </p:stCondLst>
                                            </p:cTn>
                                            <p:tgtEl>
                                              <p:spTgt spid="37"/>
                                            </p:tgtEl>
                                            <p:attrNameLst>
                                              <p:attrName>style.visibility</p:attrName>
                                            </p:attrNameLst>
                                          </p:cBhvr>
                                          <p:to>
                                            <p:strVal val="hidden"/>
                                          </p:to>
                                        </p:set>
                                      </p:childTnLst>
                                    </p:cTn>
                                  </p:par>
                                </p:childTnLst>
                              </p:cTn>
                            </p:par>
                            <p:par>
                              <p:cTn id="44" fill="hold">
                                <p:stCondLst>
                                  <p:cond delay="1600"/>
                                </p:stCondLst>
                                <p:childTnLst>
                                  <p:par>
                                    <p:cTn id="45" presetID="2" presetClass="entr" presetSubtype="2"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cBhvr additive="base">
                                            <p:cTn id="47" dur="300" fill="hold"/>
                                            <p:tgtEl>
                                              <p:spTgt spid="6"/>
                                            </p:tgtEl>
                                            <p:attrNameLst>
                                              <p:attrName>ppt_x</p:attrName>
                                            </p:attrNameLst>
                                          </p:cBhvr>
                                          <p:tavLst>
                                            <p:tav tm="0">
                                              <p:val>
                                                <p:strVal val="1+#ppt_w/2"/>
                                              </p:val>
                                            </p:tav>
                                            <p:tav tm="100000">
                                              <p:val>
                                                <p:strVal val="#ppt_x"/>
                                              </p:val>
                                            </p:tav>
                                          </p:tavLst>
                                        </p:anim>
                                        <p:anim calcmode="lin" valueType="num">
                                          <p:cBhvr additive="base">
                                            <p:cTn id="48" dur="3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0" y="0"/>
            <a:ext cx="3860192" cy="6858000"/>
          </a:xfrm>
          <a:prstGeom prst="rect">
            <a:avLst/>
          </a:prstGeom>
        </p:spPr>
      </p:pic>
      <p:grpSp>
        <p:nvGrpSpPr>
          <p:cNvPr id="2" name="组合 1"/>
          <p:cNvGrpSpPr/>
          <p:nvPr/>
        </p:nvGrpSpPr>
        <p:grpSpPr>
          <a:xfrm>
            <a:off x="2167125" y="124784"/>
            <a:ext cx="6821345" cy="769441"/>
            <a:chOff x="1462275" y="286295"/>
            <a:chExt cx="6821345" cy="769441"/>
          </a:xfrm>
        </p:grpSpPr>
        <p:sp>
          <p:nvSpPr>
            <p:cNvPr id="12" name="文本框 11"/>
            <p:cNvSpPr txBox="1"/>
            <p:nvPr/>
          </p:nvSpPr>
          <p:spPr>
            <a:xfrm>
              <a:off x="1462275" y="286295"/>
              <a:ext cx="3208130" cy="769441"/>
            </a:xfrm>
            <a:prstGeom prst="rect">
              <a:avLst/>
            </a:prstGeom>
            <a:noFill/>
          </p:spPr>
          <p:txBody>
            <a:bodyPr wrap="square" rtlCol="0">
              <a:spAutoFit/>
            </a:bodyPr>
            <a:lstStyle/>
            <a:p>
              <a:r>
                <a:rPr lang="en-US" altLang="zh-CN" sz="4400" dirty="0">
                  <a:cs typeface="+mn-ea"/>
                  <a:sym typeface="+mn-lt"/>
                </a:rPr>
                <a:t>0</a:t>
              </a:r>
              <a:r>
                <a:rPr lang="en-US" altLang="zh-Hans" sz="4400" dirty="0">
                  <a:cs typeface="+mn-ea"/>
                  <a:sym typeface="+mn-lt"/>
                </a:rPr>
                <a:t>3</a:t>
              </a:r>
              <a:endParaRPr lang="zh-CN" altLang="en-US" sz="4400" dirty="0">
                <a:cs typeface="+mn-ea"/>
                <a:sym typeface="+mn-lt"/>
              </a:endParaRPr>
            </a:p>
          </p:txBody>
        </p:sp>
        <p:sp>
          <p:nvSpPr>
            <p:cNvPr id="13" name="矩形 12"/>
            <p:cNvSpPr/>
            <p:nvPr/>
          </p:nvSpPr>
          <p:spPr>
            <a:xfrm>
              <a:off x="2187620" y="353064"/>
              <a:ext cx="6096000" cy="400110"/>
            </a:xfrm>
            <a:prstGeom prst="rect">
              <a:avLst/>
            </a:prstGeom>
          </p:spPr>
          <p:txBody>
            <a:bodyPr>
              <a:spAutoFit/>
            </a:bodyPr>
            <a:lstStyle/>
            <a:p>
              <a:r>
                <a:rPr lang="zh-CN" altLang="en-US" sz="2000" dirty="0">
                  <a:latin typeface="PingFang SC" panose="020B0400000000000000" pitchFamily="34" charset="-122"/>
                  <a:ea typeface="PingFang SC" panose="020B0400000000000000" pitchFamily="34" charset="-122"/>
                  <a:cs typeface="+mn-ea"/>
                  <a:sym typeface="+mn-lt"/>
                </a:rPr>
                <a:t>问卷调查</a:t>
              </a:r>
            </a:p>
          </p:txBody>
        </p:sp>
        <p:sp>
          <p:nvSpPr>
            <p:cNvPr id="14" name="矩形 13"/>
            <p:cNvSpPr/>
            <p:nvPr/>
          </p:nvSpPr>
          <p:spPr>
            <a:xfrm>
              <a:off x="2187620" y="671016"/>
              <a:ext cx="2236510" cy="338554"/>
            </a:xfrm>
            <a:prstGeom prst="rect">
              <a:avLst/>
            </a:prstGeom>
          </p:spPr>
          <p:txBody>
            <a:bodyPr wrap="none">
              <a:spAutoFit/>
            </a:bodyPr>
            <a:lstStyle/>
            <a:p>
              <a:r>
                <a:rPr lang="zh-CN" altLang="en-US" sz="1600" dirty="0">
                  <a:solidFill>
                    <a:schemeClr val="bg1">
                      <a:lumMod val="50000"/>
                    </a:schemeClr>
                  </a:solidFill>
                  <a:latin typeface="PingFang SC Light" panose="020B0300000000000000" pitchFamily="34" charset="-122"/>
                  <a:ea typeface="PingFang SC Light" panose="020B0300000000000000" pitchFamily="34" charset="-122"/>
                  <a:cs typeface="+mn-ea"/>
                  <a:sym typeface="+mn-lt"/>
                </a:rPr>
                <a:t>针对本项目的调查问卷</a:t>
              </a:r>
            </a:p>
          </p:txBody>
        </p:sp>
      </p:grpSp>
      <p:sp>
        <p:nvSpPr>
          <p:cNvPr id="7" name="文本框 6"/>
          <p:cNvSpPr txBox="1"/>
          <p:nvPr/>
        </p:nvSpPr>
        <p:spPr>
          <a:xfrm>
            <a:off x="2892425" y="1417320"/>
            <a:ext cx="4039235" cy="2306955"/>
          </a:xfrm>
          <a:prstGeom prst="rect">
            <a:avLst/>
          </a:prstGeom>
          <a:noFill/>
        </p:spPr>
        <p:txBody>
          <a:bodyPr wrap="square" rtlCol="0">
            <a:spAutoFit/>
          </a:bodyPr>
          <a:lstStyle/>
          <a:p>
            <a:r>
              <a:rPr lang="en-US" altLang="zh-CN" dirty="0">
                <a:latin typeface="PingFang SC Light" panose="020B0300000000000000" pitchFamily="34" charset="-122"/>
                <a:ea typeface="PingFang SC Light" panose="020B0300000000000000" pitchFamily="34" charset="-122"/>
              </a:rPr>
              <a:t>      </a:t>
            </a:r>
            <a:r>
              <a:rPr lang="zh-CN" altLang="en-US" dirty="0">
                <a:latin typeface="PingFang SC Light" panose="020B0300000000000000" pitchFamily="34" charset="-122"/>
                <a:ea typeface="PingFang SC Light" panose="020B0300000000000000" pitchFamily="34" charset="-122"/>
              </a:rPr>
              <a:t>前期的调研阶段，时间主要集中在 17 年 9~11 月份。</a:t>
            </a:r>
          </a:p>
          <a:p>
            <a:r>
              <a:rPr lang="zh-CN" altLang="en-US" dirty="0">
                <a:latin typeface="PingFang SC Light" panose="020B0300000000000000" pitchFamily="34" charset="-122"/>
                <a:ea typeface="PingFang SC Light" panose="020B0300000000000000" pitchFamily="34" charset="-122"/>
              </a:rPr>
              <a:t>      我们先针对 APP 的定位和目标，在团队内讨论拟定了调研问卷。然后通过亲朋好友和周边各类人士的推广，将问卷小规模的扩散发布。</a:t>
            </a:r>
          </a:p>
          <a:p>
            <a:r>
              <a:rPr lang="zh-CN" altLang="en-US" dirty="0">
                <a:latin typeface="PingFang SC Light" panose="020B0300000000000000" pitchFamily="34" charset="-122"/>
                <a:ea typeface="PingFang SC Light" panose="020B0300000000000000" pitchFamily="34" charset="-122"/>
              </a:rPr>
              <a:t>      最后团队收集到了 191 份问卷，并对问卷着手进行了分析</a:t>
            </a:r>
          </a:p>
        </p:txBody>
      </p:sp>
      <p:sp>
        <p:nvSpPr>
          <p:cNvPr id="8" name="文本框 7"/>
          <p:cNvSpPr txBox="1"/>
          <p:nvPr/>
        </p:nvSpPr>
        <p:spPr>
          <a:xfrm>
            <a:off x="7312025" y="1431834"/>
            <a:ext cx="4206240" cy="1754326"/>
          </a:xfrm>
          <a:prstGeom prst="rect">
            <a:avLst/>
          </a:prstGeom>
          <a:noFill/>
        </p:spPr>
        <p:txBody>
          <a:bodyPr wrap="square" rtlCol="0">
            <a:spAutoFit/>
          </a:bodyPr>
          <a:lstStyle/>
          <a:p>
            <a:r>
              <a:rPr lang="zh-Hans" altLang="en-US" dirty="0">
                <a:latin typeface="PingFang SC Light" panose="020B0300000000000000" pitchFamily="34" charset="-122"/>
                <a:ea typeface="PingFang SC Light" panose="020B0300000000000000" pitchFamily="34" charset="-122"/>
              </a:rPr>
              <a:t>      </a:t>
            </a:r>
            <a:r>
              <a:rPr lang="zh-CN" altLang="en-US" dirty="0">
                <a:latin typeface="PingFang SC Light" panose="020B0300000000000000" pitchFamily="34" charset="-122"/>
                <a:ea typeface="PingFang SC Light" panose="020B0300000000000000" pitchFamily="34" charset="-122"/>
              </a:rPr>
              <a:t>在对问卷分析以后，在张佳老师的指导之下，团队根据市场实际需求将之前头脑风暴阶段定下的功能点进行了精简与细化，将 APP 实际需求从泛化的宠物平台转向针对性的公益性流浪宠物信息交流 APP，并取名 APP 为“爪印”</a:t>
            </a:r>
          </a:p>
        </p:txBody>
      </p:sp>
      <p:sp>
        <p:nvSpPr>
          <p:cNvPr id="9" name="文本框 8"/>
          <p:cNvSpPr txBox="1"/>
          <p:nvPr/>
        </p:nvSpPr>
        <p:spPr>
          <a:xfrm>
            <a:off x="2891790" y="995680"/>
            <a:ext cx="1252855" cy="368300"/>
          </a:xfrm>
          <a:prstGeom prst="rect">
            <a:avLst/>
          </a:prstGeom>
          <a:noFill/>
        </p:spPr>
        <p:txBody>
          <a:bodyPr wrap="square" rtlCol="0">
            <a:spAutoFit/>
          </a:bodyPr>
          <a:lstStyle/>
          <a:p>
            <a:r>
              <a:rPr lang="zh-CN" altLang="en-US" dirty="0">
                <a:latin typeface="PingFang SC Medium" panose="020B0400000000000000" pitchFamily="34" charset="-122"/>
                <a:ea typeface="PingFang SC Medium" panose="020B0400000000000000" pitchFamily="34" charset="-122"/>
              </a:rPr>
              <a:t>前期：</a:t>
            </a:r>
          </a:p>
        </p:txBody>
      </p:sp>
      <p:sp>
        <p:nvSpPr>
          <p:cNvPr id="10" name="文本框 9"/>
          <p:cNvSpPr txBox="1"/>
          <p:nvPr/>
        </p:nvSpPr>
        <p:spPr>
          <a:xfrm>
            <a:off x="2892425" y="3788776"/>
            <a:ext cx="810260" cy="368300"/>
          </a:xfrm>
          <a:prstGeom prst="rect">
            <a:avLst/>
          </a:prstGeom>
          <a:noFill/>
        </p:spPr>
        <p:txBody>
          <a:bodyPr wrap="square" rtlCol="0">
            <a:spAutoFit/>
          </a:bodyPr>
          <a:lstStyle/>
          <a:p>
            <a:r>
              <a:rPr lang="zh-CN" altLang="en-US" dirty="0">
                <a:latin typeface="PingFang SC Medium" panose="020B0400000000000000" pitchFamily="34" charset="-122"/>
                <a:ea typeface="PingFang SC Medium" panose="020B0400000000000000" pitchFamily="34" charset="-122"/>
              </a:rPr>
              <a:t>中期：</a:t>
            </a:r>
          </a:p>
        </p:txBody>
      </p:sp>
      <p:sp>
        <p:nvSpPr>
          <p:cNvPr id="11" name="文本框 10"/>
          <p:cNvSpPr txBox="1"/>
          <p:nvPr/>
        </p:nvSpPr>
        <p:spPr>
          <a:xfrm>
            <a:off x="3089275" y="4201526"/>
            <a:ext cx="3900805" cy="2585323"/>
          </a:xfrm>
          <a:prstGeom prst="rect">
            <a:avLst/>
          </a:prstGeom>
          <a:noFill/>
        </p:spPr>
        <p:txBody>
          <a:bodyPr wrap="square" rtlCol="0">
            <a:spAutoFit/>
          </a:bodyPr>
          <a:lstStyle/>
          <a:p>
            <a:r>
              <a:rPr lang="en-US" altLang="zh-CN" dirty="0">
                <a:latin typeface="PingFang SC Light" panose="020B0300000000000000" pitchFamily="34" charset="-122"/>
                <a:ea typeface="PingFang SC Light" panose="020B0300000000000000" pitchFamily="34" charset="-122"/>
              </a:rPr>
              <a:t>    </a:t>
            </a:r>
            <a:r>
              <a:rPr lang="zh-CN" altLang="en-US" dirty="0">
                <a:latin typeface="PingFang SC Light" panose="020B0300000000000000" pitchFamily="34" charset="-122"/>
                <a:ea typeface="PingFang SC Light" panose="020B0300000000000000" pitchFamily="34" charset="-122"/>
              </a:rPr>
              <a:t>问卷的分析结果：</a:t>
            </a:r>
          </a:p>
          <a:p>
            <a:r>
              <a:rPr lang="zh-CN" altLang="en-US" dirty="0">
                <a:latin typeface="PingFang SC Light" panose="020B0300000000000000" pitchFamily="34" charset="-122"/>
                <a:ea typeface="PingFang SC Light" panose="020B0300000000000000" pitchFamily="34" charset="-122"/>
              </a:rPr>
              <a:t>     </a:t>
            </a:r>
            <a:r>
              <a:rPr lang="en-US" altLang="zh-CN" dirty="0">
                <a:latin typeface="PingFang SC Light" panose="020B0300000000000000" pitchFamily="34" charset="-122"/>
                <a:ea typeface="PingFang SC Light" panose="020B0300000000000000" pitchFamily="34" charset="-122"/>
              </a:rPr>
              <a:t>73%的人表示宠物的寄收养是生活中的一个难题</a:t>
            </a:r>
            <a:r>
              <a:rPr lang="zh-CN" altLang="en-US" dirty="0">
                <a:latin typeface="PingFang SC Light" panose="020B0300000000000000" pitchFamily="34" charset="-122"/>
                <a:ea typeface="PingFang SC Light" panose="020B0300000000000000" pitchFamily="34" charset="-122"/>
              </a:rPr>
              <a:t>，</a:t>
            </a:r>
            <a:r>
              <a:rPr lang="en-US" altLang="zh-CN" dirty="0">
                <a:latin typeface="PingFang SC Light" panose="020B0300000000000000" pitchFamily="34" charset="-122"/>
                <a:ea typeface="PingFang SC Light" panose="020B0300000000000000" pitchFamily="34" charset="-122"/>
              </a:rPr>
              <a:t>60%</a:t>
            </a:r>
            <a:r>
              <a:rPr lang="zh-CN" altLang="en-US" dirty="0">
                <a:latin typeface="PingFang SC Light" panose="020B0300000000000000" pitchFamily="34" charset="-122"/>
                <a:ea typeface="PingFang SC Light" panose="020B0300000000000000" pitchFamily="34" charset="-122"/>
              </a:rPr>
              <a:t>的人愿意发布流浪动物信息，但是愿意收养流浪动物的人只占</a:t>
            </a:r>
            <a:r>
              <a:rPr lang="en-US" altLang="zh-CN" dirty="0">
                <a:latin typeface="PingFang SC Light" panose="020B0300000000000000" pitchFamily="34" charset="-122"/>
                <a:ea typeface="PingFang SC Light" panose="020B0300000000000000" pitchFamily="34" charset="-122"/>
              </a:rPr>
              <a:t>30%</a:t>
            </a:r>
            <a:r>
              <a:rPr lang="zh-CN" altLang="en-US" dirty="0">
                <a:latin typeface="PingFang SC Light" panose="020B0300000000000000" pitchFamily="34" charset="-122"/>
                <a:ea typeface="PingFang SC Light" panose="020B0300000000000000" pitchFamily="34" charset="-122"/>
              </a:rPr>
              <a:t>。</a:t>
            </a:r>
          </a:p>
          <a:p>
            <a:r>
              <a:rPr lang="zh-CN" altLang="en-US" dirty="0">
                <a:latin typeface="PingFang SC Light" panose="020B0300000000000000" pitchFamily="34" charset="-122"/>
                <a:ea typeface="PingFang SC Light" panose="020B0300000000000000" pitchFamily="34" charset="-122"/>
              </a:rPr>
              <a:t>      人们</a:t>
            </a:r>
            <a:r>
              <a:rPr lang="zh-Hans" altLang="en-US" dirty="0">
                <a:latin typeface="PingFang SC Light" panose="020B0300000000000000" pitchFamily="34" charset="-122"/>
                <a:ea typeface="PingFang SC Light" panose="020B0300000000000000" pitchFamily="34" charset="-122"/>
              </a:rPr>
              <a:t>很</a:t>
            </a:r>
            <a:r>
              <a:rPr lang="zh-CN" altLang="en-US" dirty="0">
                <a:latin typeface="PingFang SC Light" panose="020B0300000000000000" pitchFamily="34" charset="-122"/>
                <a:ea typeface="PingFang SC Light" panose="020B0300000000000000" pitchFamily="34" charset="-122"/>
              </a:rPr>
              <a:t>愿意</a:t>
            </a:r>
            <a:r>
              <a:rPr lang="zh-Hans" altLang="en-US" dirty="0">
                <a:latin typeface="PingFang SC Light" panose="020B0300000000000000" pitchFamily="34" charset="-122"/>
                <a:ea typeface="PingFang SC Light" panose="020B0300000000000000" pitchFamily="34" charset="-122"/>
              </a:rPr>
              <a:t>共享身边</a:t>
            </a:r>
            <a:r>
              <a:rPr lang="zh-CN" altLang="en-US" dirty="0">
                <a:latin typeface="PingFang SC Light" panose="020B0300000000000000" pitchFamily="34" charset="-122"/>
                <a:ea typeface="PingFang SC Light" panose="020B0300000000000000" pitchFamily="34" charset="-122"/>
              </a:rPr>
              <a:t>流浪动物消息，但</a:t>
            </a:r>
            <a:r>
              <a:rPr lang="zh-Hans" altLang="en-US" dirty="0">
                <a:latin typeface="PingFang SC Light" panose="020B0300000000000000" pitchFamily="34" charset="-122"/>
                <a:ea typeface="PingFang SC Light" panose="020B0300000000000000" pitchFamily="34" charset="-122"/>
              </a:rPr>
              <a:t>对于</a:t>
            </a:r>
            <a:r>
              <a:rPr lang="zh-CN" altLang="en-US" dirty="0">
                <a:latin typeface="PingFang SC Light" panose="020B0300000000000000" pitchFamily="34" charset="-122"/>
                <a:ea typeface="PingFang SC Light" panose="020B0300000000000000" pitchFamily="34" charset="-122"/>
              </a:rPr>
              <a:t>收养</a:t>
            </a:r>
            <a:r>
              <a:rPr lang="zh-Hans" altLang="en-US" dirty="0">
                <a:latin typeface="PingFang SC Light" panose="020B0300000000000000" pitchFamily="34" charset="-122"/>
                <a:ea typeface="PingFang SC Light" panose="020B0300000000000000" pitchFamily="34" charset="-122"/>
              </a:rPr>
              <a:t>并不是很感兴趣</a:t>
            </a:r>
            <a:r>
              <a:rPr lang="zh-CN" altLang="en-US" dirty="0">
                <a:latin typeface="PingFang SC Light" panose="020B0300000000000000" pitchFamily="34" charset="-122"/>
                <a:ea typeface="PingFang SC Light" panose="020B0300000000000000" pitchFamily="34" charset="-122"/>
              </a:rPr>
              <a:t>。因此</a:t>
            </a:r>
            <a:r>
              <a:rPr lang="en-US" altLang="zh-CN" dirty="0">
                <a:latin typeface="PingFang SC Light" panose="020B0300000000000000" pitchFamily="34" charset="-122"/>
                <a:ea typeface="PingFang SC Light" panose="020B0300000000000000" pitchFamily="34" charset="-122"/>
              </a:rPr>
              <a:t>APP</a:t>
            </a:r>
            <a:r>
              <a:rPr lang="zh-CN" altLang="en-US" dirty="0">
                <a:latin typeface="PingFang SC Light" panose="020B0300000000000000" pitchFamily="34" charset="-122"/>
                <a:ea typeface="PingFang SC Light" panose="020B0300000000000000" pitchFamily="34" charset="-122"/>
              </a:rPr>
              <a:t>的</a:t>
            </a:r>
            <a:r>
              <a:rPr lang="zh-Hans" altLang="en-US" dirty="0">
                <a:latin typeface="PingFang SC Light" panose="020B0300000000000000" pitchFamily="34" charset="-122"/>
                <a:ea typeface="PingFang SC Light" panose="020B0300000000000000" pitchFamily="34" charset="-122"/>
              </a:rPr>
              <a:t>需求</a:t>
            </a:r>
            <a:r>
              <a:rPr lang="zh-CN" altLang="en-US" dirty="0">
                <a:latin typeface="PingFang SC Light" panose="020B0300000000000000" pitchFamily="34" charset="-122"/>
                <a:ea typeface="PingFang SC Light" panose="020B0300000000000000" pitchFamily="34" charset="-122"/>
              </a:rPr>
              <a:t>定位需要</a:t>
            </a:r>
            <a:r>
              <a:rPr lang="zh-Hans" altLang="en-US" dirty="0">
                <a:latin typeface="PingFang SC Light" panose="020B0300000000000000" pitchFamily="34" charset="-122"/>
                <a:ea typeface="PingFang SC Light" panose="020B0300000000000000" pitchFamily="34" charset="-122"/>
              </a:rPr>
              <a:t>做出一些调整和改</a:t>
            </a:r>
            <a:r>
              <a:rPr lang="zh-CN" altLang="en-US" dirty="0">
                <a:latin typeface="PingFang SC Light" panose="020B0300000000000000" pitchFamily="34" charset="-122"/>
                <a:ea typeface="PingFang SC Light" panose="020B0300000000000000" pitchFamily="34" charset="-122"/>
              </a:rPr>
              <a:t>动。</a:t>
            </a:r>
          </a:p>
        </p:txBody>
      </p:sp>
      <p:sp>
        <p:nvSpPr>
          <p:cNvPr id="15" name="文本框 14"/>
          <p:cNvSpPr txBox="1"/>
          <p:nvPr/>
        </p:nvSpPr>
        <p:spPr>
          <a:xfrm>
            <a:off x="7312025" y="961936"/>
            <a:ext cx="1009650" cy="368300"/>
          </a:xfrm>
          <a:prstGeom prst="rect">
            <a:avLst/>
          </a:prstGeom>
          <a:noFill/>
        </p:spPr>
        <p:txBody>
          <a:bodyPr wrap="square" rtlCol="0">
            <a:spAutoFit/>
          </a:bodyPr>
          <a:lstStyle/>
          <a:p>
            <a:r>
              <a:rPr lang="zh-CN" altLang="en-US" dirty="0">
                <a:latin typeface="PingFang SC Medium" panose="020B0400000000000000" pitchFamily="34" charset="-122"/>
                <a:ea typeface="PingFang SC Medium" panose="020B0400000000000000" pitchFamily="34" charset="-122"/>
              </a:rPr>
              <a:t>后期：</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14:presetBounceEnd="5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0000">
                                          <p:cBhvr additive="base">
                                            <p:cTn id="7" dur="1000" fill="hold"/>
                                            <p:tgtEl>
                                              <p:spTgt spid="4"/>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2" presetClass="entr" presetSubtype="4"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par>
                              <p:cTn id="13" fill="hold">
                                <p:stCondLst>
                                  <p:cond delay="1500"/>
                                </p:stCondLst>
                                <p:childTnLst>
                                  <p:par>
                                    <p:cTn id="14" presetID="22" presetClass="entr" presetSubtype="4"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down)">
                                          <p:cBhvr>
                                            <p:cTn id="16" dur="500"/>
                                            <p:tgtEl>
                                              <p:spTgt spid="10"/>
                                            </p:tgtEl>
                                          </p:cBhvr>
                                        </p:animEffect>
                                      </p:childTnLst>
                                    </p:cTn>
                                  </p:par>
                                </p:childTnLst>
                              </p:cTn>
                            </p:par>
                            <p:par>
                              <p:cTn id="17" fill="hold">
                                <p:stCondLst>
                                  <p:cond delay="2000"/>
                                </p:stCondLst>
                                <p:childTnLst>
                                  <p:par>
                                    <p:cTn id="18" presetID="22" presetClass="entr" presetSubtype="4"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down)">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2" presetClass="entr" presetSubtype="4"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par>
                              <p:cTn id="13" fill="hold">
                                <p:stCondLst>
                                  <p:cond delay="1500"/>
                                </p:stCondLst>
                                <p:childTnLst>
                                  <p:par>
                                    <p:cTn id="14" presetID="22" presetClass="entr" presetSubtype="4"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down)">
                                          <p:cBhvr>
                                            <p:cTn id="16" dur="500"/>
                                            <p:tgtEl>
                                              <p:spTgt spid="10"/>
                                            </p:tgtEl>
                                          </p:cBhvr>
                                        </p:animEffect>
                                      </p:childTnLst>
                                    </p:cTn>
                                  </p:par>
                                </p:childTnLst>
                              </p:cTn>
                            </p:par>
                            <p:par>
                              <p:cTn id="17" fill="hold">
                                <p:stCondLst>
                                  <p:cond delay="2000"/>
                                </p:stCondLst>
                                <p:childTnLst>
                                  <p:par>
                                    <p:cTn id="18" presetID="22" presetClass="entr" presetSubtype="4"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down)">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5"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0" y="0"/>
            <a:ext cx="3860192" cy="6858000"/>
          </a:xfrm>
          <a:prstGeom prst="rect">
            <a:avLst/>
          </a:prstGeom>
        </p:spPr>
      </p:pic>
      <p:grpSp>
        <p:nvGrpSpPr>
          <p:cNvPr id="2" name="组合 1"/>
          <p:cNvGrpSpPr/>
          <p:nvPr/>
        </p:nvGrpSpPr>
        <p:grpSpPr>
          <a:xfrm>
            <a:off x="2167125" y="124784"/>
            <a:ext cx="6821345" cy="769441"/>
            <a:chOff x="1462275" y="286295"/>
            <a:chExt cx="6821345" cy="769441"/>
          </a:xfrm>
        </p:grpSpPr>
        <p:sp>
          <p:nvSpPr>
            <p:cNvPr id="12" name="文本框 11"/>
            <p:cNvSpPr txBox="1"/>
            <p:nvPr/>
          </p:nvSpPr>
          <p:spPr>
            <a:xfrm>
              <a:off x="1462275" y="286295"/>
              <a:ext cx="3208130" cy="769441"/>
            </a:xfrm>
            <a:prstGeom prst="rect">
              <a:avLst/>
            </a:prstGeom>
            <a:noFill/>
          </p:spPr>
          <p:txBody>
            <a:bodyPr wrap="square" rtlCol="0">
              <a:spAutoFit/>
            </a:bodyPr>
            <a:lstStyle/>
            <a:p>
              <a:r>
                <a:rPr lang="en-US" altLang="zh-CN" sz="4400" dirty="0">
                  <a:cs typeface="+mn-ea"/>
                  <a:sym typeface="+mn-lt"/>
                </a:rPr>
                <a:t>0</a:t>
              </a:r>
              <a:r>
                <a:rPr lang="en-US" altLang="zh-Hans" sz="4400" dirty="0">
                  <a:cs typeface="+mn-ea"/>
                  <a:sym typeface="+mn-lt"/>
                </a:rPr>
                <a:t>3</a:t>
              </a:r>
              <a:endParaRPr lang="zh-CN" altLang="en-US" sz="4400" dirty="0">
                <a:cs typeface="+mn-ea"/>
                <a:sym typeface="+mn-lt"/>
              </a:endParaRPr>
            </a:p>
          </p:txBody>
        </p:sp>
        <p:sp>
          <p:nvSpPr>
            <p:cNvPr id="13" name="矩形 12"/>
            <p:cNvSpPr/>
            <p:nvPr/>
          </p:nvSpPr>
          <p:spPr>
            <a:xfrm>
              <a:off x="2187620" y="353064"/>
              <a:ext cx="6096000" cy="400110"/>
            </a:xfrm>
            <a:prstGeom prst="rect">
              <a:avLst/>
            </a:prstGeom>
          </p:spPr>
          <p:txBody>
            <a:bodyPr>
              <a:spAutoFit/>
            </a:bodyPr>
            <a:lstStyle/>
            <a:p>
              <a:r>
                <a:rPr lang="zh-CN" altLang="en-US" sz="2000" dirty="0">
                  <a:latin typeface="PingFang SC" panose="020B0400000000000000" pitchFamily="34" charset="-122"/>
                  <a:ea typeface="PingFang SC" panose="020B0400000000000000" pitchFamily="34" charset="-122"/>
                  <a:cs typeface="+mn-ea"/>
                  <a:sym typeface="+mn-lt"/>
                </a:rPr>
                <a:t>相关文档</a:t>
              </a:r>
            </a:p>
          </p:txBody>
        </p:sp>
        <p:sp>
          <p:nvSpPr>
            <p:cNvPr id="14" name="矩形 13"/>
            <p:cNvSpPr/>
            <p:nvPr/>
          </p:nvSpPr>
          <p:spPr>
            <a:xfrm>
              <a:off x="2187620" y="671016"/>
              <a:ext cx="2031325" cy="338554"/>
            </a:xfrm>
            <a:prstGeom prst="rect">
              <a:avLst/>
            </a:prstGeom>
          </p:spPr>
          <p:txBody>
            <a:bodyPr wrap="none">
              <a:spAutoFit/>
            </a:bodyPr>
            <a:lstStyle/>
            <a:p>
              <a:r>
                <a:rPr lang="zh-CN" altLang="en-US" sz="1600" dirty="0">
                  <a:solidFill>
                    <a:schemeClr val="bg1">
                      <a:lumMod val="50000"/>
                    </a:schemeClr>
                  </a:solidFill>
                  <a:latin typeface="PingFang SC Light" panose="020B0300000000000000" pitchFamily="34" charset="-122"/>
                  <a:ea typeface="PingFang SC Light" panose="020B0300000000000000" pitchFamily="34" charset="-122"/>
                  <a:cs typeface="+mn-ea"/>
                  <a:sym typeface="+mn-lt"/>
                </a:rPr>
                <a:t>与本项目有关的文档</a:t>
              </a:r>
            </a:p>
          </p:txBody>
        </p:sp>
      </p:grpSp>
      <p:grpSp>
        <p:nvGrpSpPr>
          <p:cNvPr id="8" name="组合 7">
            <a:extLst>
              <a:ext uri="{FF2B5EF4-FFF2-40B4-BE49-F238E27FC236}">
                <a16:creationId xmlns:a16="http://schemas.microsoft.com/office/drawing/2014/main" id="{8C2FD234-D5B6-AA48-8AB9-57B1BC51D691}"/>
              </a:ext>
            </a:extLst>
          </p:cNvPr>
          <p:cNvGrpSpPr/>
          <p:nvPr/>
        </p:nvGrpSpPr>
        <p:grpSpPr>
          <a:xfrm>
            <a:off x="2892470" y="1291092"/>
            <a:ext cx="2995293" cy="886051"/>
            <a:chOff x="2964690" y="3770481"/>
            <a:chExt cx="2995293" cy="2137909"/>
          </a:xfrm>
        </p:grpSpPr>
        <p:sp>
          <p:nvSpPr>
            <p:cNvPr id="9" name="圆角矩形 22">
              <a:extLst>
                <a:ext uri="{FF2B5EF4-FFF2-40B4-BE49-F238E27FC236}">
                  <a16:creationId xmlns:a16="http://schemas.microsoft.com/office/drawing/2014/main" id="{F7E0037C-85EE-8C46-9F22-C622626EBCAA}"/>
                </a:ext>
              </a:extLst>
            </p:cNvPr>
            <p:cNvSpPr/>
            <p:nvPr/>
          </p:nvSpPr>
          <p:spPr>
            <a:xfrm>
              <a:off x="2964690" y="3770481"/>
              <a:ext cx="2995293" cy="2137909"/>
            </a:xfrm>
            <a:prstGeom prst="roundRect">
              <a:avLst/>
            </a:prstGeom>
            <a:solidFill>
              <a:srgbClr val="9142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 name="等腰三角形 38">
              <a:extLst>
                <a:ext uri="{FF2B5EF4-FFF2-40B4-BE49-F238E27FC236}">
                  <a16:creationId xmlns:a16="http://schemas.microsoft.com/office/drawing/2014/main" id="{7E974FF7-EE15-664D-897A-870A497DDCC0}"/>
                </a:ext>
              </a:extLst>
            </p:cNvPr>
            <p:cNvSpPr/>
            <p:nvPr/>
          </p:nvSpPr>
          <p:spPr>
            <a:xfrm rot="5400000">
              <a:off x="2956867" y="4773416"/>
              <a:ext cx="333393" cy="143381"/>
            </a:xfrm>
            <a:prstGeom prst="triangle">
              <a:avLst/>
            </a:prstGeom>
            <a:solidFill>
              <a:srgbClr val="F5F3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文本框 45">
              <a:extLst>
                <a:ext uri="{FF2B5EF4-FFF2-40B4-BE49-F238E27FC236}">
                  <a16:creationId xmlns:a16="http://schemas.microsoft.com/office/drawing/2014/main" id="{1B7549D2-286D-7943-9829-F408927DA878}"/>
                </a:ext>
              </a:extLst>
            </p:cNvPr>
            <p:cNvSpPr txBox="1"/>
            <p:nvPr/>
          </p:nvSpPr>
          <p:spPr>
            <a:xfrm flipH="1">
              <a:off x="3367150" y="4417217"/>
              <a:ext cx="2290133" cy="816880"/>
            </a:xfrm>
            <a:prstGeom prst="rect">
              <a:avLst/>
            </a:prstGeom>
            <a:noFill/>
          </p:spPr>
          <p:txBody>
            <a:bodyPr wrap="square" rtlCol="0">
              <a:spAutoFit/>
            </a:bodyPr>
            <a:lstStyle/>
            <a:p>
              <a:pPr>
                <a:spcBef>
                  <a:spcPts val="600"/>
                </a:spcBef>
              </a:pPr>
              <a:r>
                <a:rPr lang="zh-Hans" altLang="en-US" sz="1600" dirty="0">
                  <a:solidFill>
                    <a:schemeClr val="bg1"/>
                  </a:solidFill>
                  <a:latin typeface="PingFang SC" panose="020B0400000000000000" pitchFamily="34" charset="-122"/>
                  <a:ea typeface="PingFang SC" panose="020B0400000000000000" pitchFamily="34" charset="-122"/>
                  <a:cs typeface="+mn-ea"/>
                  <a:sym typeface="+mn-lt"/>
                </a:rPr>
                <a:t>市场调研问卷</a:t>
              </a:r>
              <a:endParaRPr lang="en-US" altLang="zh-CN" sz="1600" dirty="0">
                <a:solidFill>
                  <a:schemeClr val="bg1"/>
                </a:solidFill>
                <a:latin typeface="PingFang SC" panose="020B0400000000000000" pitchFamily="34" charset="-122"/>
                <a:ea typeface="PingFang SC" panose="020B0400000000000000" pitchFamily="34" charset="-122"/>
                <a:cs typeface="+mn-ea"/>
                <a:sym typeface="+mn-lt"/>
              </a:endParaRPr>
            </a:p>
          </p:txBody>
        </p:sp>
      </p:grpSp>
      <p:grpSp>
        <p:nvGrpSpPr>
          <p:cNvPr id="15" name="组合 7">
            <a:extLst>
              <a:ext uri="{FF2B5EF4-FFF2-40B4-BE49-F238E27FC236}">
                <a16:creationId xmlns:a16="http://schemas.microsoft.com/office/drawing/2014/main" id="{E68A4D51-E075-9B47-9990-BB6F6A5ED670}"/>
              </a:ext>
            </a:extLst>
          </p:cNvPr>
          <p:cNvGrpSpPr/>
          <p:nvPr/>
        </p:nvGrpSpPr>
        <p:grpSpPr>
          <a:xfrm>
            <a:off x="4087416" y="2433546"/>
            <a:ext cx="2995293" cy="886051"/>
            <a:chOff x="2964690" y="3770481"/>
            <a:chExt cx="2995293" cy="2137909"/>
          </a:xfrm>
        </p:grpSpPr>
        <p:sp>
          <p:nvSpPr>
            <p:cNvPr id="16" name="圆角矩形 22">
              <a:extLst>
                <a:ext uri="{FF2B5EF4-FFF2-40B4-BE49-F238E27FC236}">
                  <a16:creationId xmlns:a16="http://schemas.microsoft.com/office/drawing/2014/main" id="{F9F95E7E-3350-7042-84E3-BD157BAF96BC}"/>
                </a:ext>
              </a:extLst>
            </p:cNvPr>
            <p:cNvSpPr/>
            <p:nvPr/>
          </p:nvSpPr>
          <p:spPr>
            <a:xfrm>
              <a:off x="2964690" y="3770481"/>
              <a:ext cx="2995293" cy="2137909"/>
            </a:xfrm>
            <a:prstGeom prst="roundRect">
              <a:avLst/>
            </a:prstGeom>
            <a:solidFill>
              <a:srgbClr val="9142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等腰三角形 38">
              <a:extLst>
                <a:ext uri="{FF2B5EF4-FFF2-40B4-BE49-F238E27FC236}">
                  <a16:creationId xmlns:a16="http://schemas.microsoft.com/office/drawing/2014/main" id="{0C4416EC-EF38-6A46-A1BB-B66ED1D09F05}"/>
                </a:ext>
              </a:extLst>
            </p:cNvPr>
            <p:cNvSpPr/>
            <p:nvPr/>
          </p:nvSpPr>
          <p:spPr>
            <a:xfrm rot="5400000">
              <a:off x="2956867" y="4773416"/>
              <a:ext cx="333393" cy="143381"/>
            </a:xfrm>
            <a:prstGeom prst="triangle">
              <a:avLst/>
            </a:prstGeom>
            <a:solidFill>
              <a:srgbClr val="F5F3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文本框 45">
              <a:extLst>
                <a:ext uri="{FF2B5EF4-FFF2-40B4-BE49-F238E27FC236}">
                  <a16:creationId xmlns:a16="http://schemas.microsoft.com/office/drawing/2014/main" id="{565BA909-41F0-5544-890C-21C235D586C7}"/>
                </a:ext>
              </a:extLst>
            </p:cNvPr>
            <p:cNvSpPr txBox="1"/>
            <p:nvPr/>
          </p:nvSpPr>
          <p:spPr>
            <a:xfrm flipH="1">
              <a:off x="3367150" y="4417217"/>
              <a:ext cx="2290133" cy="816881"/>
            </a:xfrm>
            <a:prstGeom prst="rect">
              <a:avLst/>
            </a:prstGeom>
            <a:noFill/>
          </p:spPr>
          <p:txBody>
            <a:bodyPr wrap="square" rtlCol="0">
              <a:spAutoFit/>
            </a:bodyPr>
            <a:lstStyle/>
            <a:p>
              <a:pPr>
                <a:spcBef>
                  <a:spcPts val="600"/>
                </a:spcBef>
              </a:pPr>
              <a:r>
                <a:rPr lang="zh-Hans" altLang="en-US" sz="1600" dirty="0">
                  <a:solidFill>
                    <a:schemeClr val="bg1"/>
                  </a:solidFill>
                  <a:latin typeface="PingFang SC" panose="020B0400000000000000" pitchFamily="34" charset="-122"/>
                  <a:ea typeface="PingFang SC" panose="020B0400000000000000" pitchFamily="34" charset="-122"/>
                  <a:cs typeface="+mn-ea"/>
                  <a:sym typeface="+mn-lt"/>
                </a:rPr>
                <a:t>调研问卷统计分析报告</a:t>
              </a:r>
              <a:endParaRPr lang="en-US" altLang="zh-CN" sz="1600" dirty="0">
                <a:solidFill>
                  <a:schemeClr val="bg1"/>
                </a:solidFill>
                <a:latin typeface="PingFang SC" panose="020B0400000000000000" pitchFamily="34" charset="-122"/>
                <a:ea typeface="PingFang SC" panose="020B0400000000000000" pitchFamily="34" charset="-122"/>
                <a:cs typeface="+mn-ea"/>
                <a:sym typeface="+mn-lt"/>
              </a:endParaRPr>
            </a:p>
          </p:txBody>
        </p:sp>
      </p:grpSp>
      <p:grpSp>
        <p:nvGrpSpPr>
          <p:cNvPr id="19" name="组合 7">
            <a:extLst>
              <a:ext uri="{FF2B5EF4-FFF2-40B4-BE49-F238E27FC236}">
                <a16:creationId xmlns:a16="http://schemas.microsoft.com/office/drawing/2014/main" id="{D93BA27D-AEC5-6645-AA9D-FBAD7DC9AEB1}"/>
              </a:ext>
            </a:extLst>
          </p:cNvPr>
          <p:cNvGrpSpPr/>
          <p:nvPr/>
        </p:nvGrpSpPr>
        <p:grpSpPr>
          <a:xfrm>
            <a:off x="5375255" y="3576000"/>
            <a:ext cx="2995293" cy="886051"/>
            <a:chOff x="2964690" y="3770481"/>
            <a:chExt cx="2995293" cy="2137909"/>
          </a:xfrm>
        </p:grpSpPr>
        <p:sp>
          <p:nvSpPr>
            <p:cNvPr id="20" name="圆角矩形 22">
              <a:extLst>
                <a:ext uri="{FF2B5EF4-FFF2-40B4-BE49-F238E27FC236}">
                  <a16:creationId xmlns:a16="http://schemas.microsoft.com/office/drawing/2014/main" id="{4B249AED-C9E0-1745-BC16-45EA991615C8}"/>
                </a:ext>
              </a:extLst>
            </p:cNvPr>
            <p:cNvSpPr/>
            <p:nvPr/>
          </p:nvSpPr>
          <p:spPr>
            <a:xfrm>
              <a:off x="2964690" y="3770481"/>
              <a:ext cx="2995293" cy="2137909"/>
            </a:xfrm>
            <a:prstGeom prst="roundRect">
              <a:avLst/>
            </a:prstGeom>
            <a:solidFill>
              <a:srgbClr val="9142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等腰三角形 38">
              <a:extLst>
                <a:ext uri="{FF2B5EF4-FFF2-40B4-BE49-F238E27FC236}">
                  <a16:creationId xmlns:a16="http://schemas.microsoft.com/office/drawing/2014/main" id="{CAEB119B-0019-0640-A82F-210BBD7B7787}"/>
                </a:ext>
              </a:extLst>
            </p:cNvPr>
            <p:cNvSpPr/>
            <p:nvPr/>
          </p:nvSpPr>
          <p:spPr>
            <a:xfrm rot="5400000">
              <a:off x="2956867" y="4773416"/>
              <a:ext cx="333393" cy="143381"/>
            </a:xfrm>
            <a:prstGeom prst="triangle">
              <a:avLst/>
            </a:prstGeom>
            <a:solidFill>
              <a:srgbClr val="F5F3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文本框 45">
              <a:extLst>
                <a:ext uri="{FF2B5EF4-FFF2-40B4-BE49-F238E27FC236}">
                  <a16:creationId xmlns:a16="http://schemas.microsoft.com/office/drawing/2014/main" id="{32B2615C-0D9D-CC4C-9AF5-824923D393F0}"/>
                </a:ext>
              </a:extLst>
            </p:cNvPr>
            <p:cNvSpPr txBox="1"/>
            <p:nvPr/>
          </p:nvSpPr>
          <p:spPr>
            <a:xfrm flipH="1">
              <a:off x="3367150" y="4417217"/>
              <a:ext cx="2290133" cy="816880"/>
            </a:xfrm>
            <a:prstGeom prst="rect">
              <a:avLst/>
            </a:prstGeom>
            <a:noFill/>
          </p:spPr>
          <p:txBody>
            <a:bodyPr wrap="square" rtlCol="0">
              <a:spAutoFit/>
            </a:bodyPr>
            <a:lstStyle/>
            <a:p>
              <a:pPr>
                <a:spcBef>
                  <a:spcPts val="600"/>
                </a:spcBef>
              </a:pPr>
              <a:r>
                <a:rPr lang="zh-Hans" altLang="en-US" sz="1600" dirty="0">
                  <a:solidFill>
                    <a:schemeClr val="bg1"/>
                  </a:solidFill>
                  <a:latin typeface="PingFang SC" panose="020B0400000000000000" pitchFamily="34" charset="-122"/>
                  <a:ea typeface="PingFang SC" panose="020B0400000000000000" pitchFamily="34" charset="-122"/>
                  <a:cs typeface="+mn-ea"/>
                  <a:sym typeface="+mn-lt"/>
                </a:rPr>
                <a:t>需求分析报告</a:t>
              </a:r>
              <a:endParaRPr lang="en-US" altLang="zh-CN" sz="1600" dirty="0">
                <a:solidFill>
                  <a:schemeClr val="bg1"/>
                </a:solidFill>
                <a:latin typeface="PingFang SC" panose="020B0400000000000000" pitchFamily="34" charset="-122"/>
                <a:ea typeface="PingFang SC" panose="020B0400000000000000" pitchFamily="34" charset="-122"/>
                <a:cs typeface="+mn-ea"/>
                <a:sym typeface="+mn-lt"/>
              </a:endParaRPr>
            </a:p>
          </p:txBody>
        </p:sp>
      </p:grpSp>
      <p:grpSp>
        <p:nvGrpSpPr>
          <p:cNvPr id="23" name="组合 7">
            <a:extLst>
              <a:ext uri="{FF2B5EF4-FFF2-40B4-BE49-F238E27FC236}">
                <a16:creationId xmlns:a16="http://schemas.microsoft.com/office/drawing/2014/main" id="{970B441F-B717-134F-8158-057B541ED641}"/>
              </a:ext>
            </a:extLst>
          </p:cNvPr>
          <p:cNvGrpSpPr/>
          <p:nvPr/>
        </p:nvGrpSpPr>
        <p:grpSpPr>
          <a:xfrm>
            <a:off x="6774972" y="4734088"/>
            <a:ext cx="2995293" cy="886051"/>
            <a:chOff x="2964690" y="3770481"/>
            <a:chExt cx="2995293" cy="2137909"/>
          </a:xfrm>
        </p:grpSpPr>
        <p:sp>
          <p:nvSpPr>
            <p:cNvPr id="24" name="圆角矩形 22">
              <a:extLst>
                <a:ext uri="{FF2B5EF4-FFF2-40B4-BE49-F238E27FC236}">
                  <a16:creationId xmlns:a16="http://schemas.microsoft.com/office/drawing/2014/main" id="{64B58ED1-A4C2-9C4C-8493-510A062259F2}"/>
                </a:ext>
              </a:extLst>
            </p:cNvPr>
            <p:cNvSpPr/>
            <p:nvPr/>
          </p:nvSpPr>
          <p:spPr>
            <a:xfrm>
              <a:off x="2964690" y="3770481"/>
              <a:ext cx="2995293" cy="2137909"/>
            </a:xfrm>
            <a:prstGeom prst="roundRect">
              <a:avLst/>
            </a:prstGeom>
            <a:solidFill>
              <a:srgbClr val="9142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 name="等腰三角形 38">
              <a:extLst>
                <a:ext uri="{FF2B5EF4-FFF2-40B4-BE49-F238E27FC236}">
                  <a16:creationId xmlns:a16="http://schemas.microsoft.com/office/drawing/2014/main" id="{B44E1678-F281-4D42-91BC-10CB58AFBF3C}"/>
                </a:ext>
              </a:extLst>
            </p:cNvPr>
            <p:cNvSpPr/>
            <p:nvPr/>
          </p:nvSpPr>
          <p:spPr>
            <a:xfrm rot="5400000">
              <a:off x="2956867" y="4773416"/>
              <a:ext cx="333393" cy="143381"/>
            </a:xfrm>
            <a:prstGeom prst="triangle">
              <a:avLst/>
            </a:prstGeom>
            <a:solidFill>
              <a:srgbClr val="F5F3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文本框 45">
              <a:extLst>
                <a:ext uri="{FF2B5EF4-FFF2-40B4-BE49-F238E27FC236}">
                  <a16:creationId xmlns:a16="http://schemas.microsoft.com/office/drawing/2014/main" id="{59F299C5-C99B-5F48-B301-2F266992097F}"/>
                </a:ext>
              </a:extLst>
            </p:cNvPr>
            <p:cNvSpPr txBox="1"/>
            <p:nvPr/>
          </p:nvSpPr>
          <p:spPr>
            <a:xfrm flipH="1">
              <a:off x="3367150" y="4417217"/>
              <a:ext cx="2290133" cy="816880"/>
            </a:xfrm>
            <a:prstGeom prst="rect">
              <a:avLst/>
            </a:prstGeom>
            <a:noFill/>
          </p:spPr>
          <p:txBody>
            <a:bodyPr wrap="square" rtlCol="0">
              <a:spAutoFit/>
            </a:bodyPr>
            <a:lstStyle/>
            <a:p>
              <a:pPr>
                <a:spcBef>
                  <a:spcPts val="600"/>
                </a:spcBef>
              </a:pPr>
              <a:r>
                <a:rPr lang="zh-Hans" altLang="en-US" sz="1600" dirty="0">
                  <a:solidFill>
                    <a:schemeClr val="bg1"/>
                  </a:solidFill>
                  <a:latin typeface="PingFang SC" panose="020B0400000000000000" pitchFamily="34" charset="-122"/>
                  <a:ea typeface="PingFang SC" panose="020B0400000000000000" pitchFamily="34" charset="-122"/>
                  <a:cs typeface="+mn-ea"/>
                  <a:sym typeface="+mn-lt"/>
                </a:rPr>
                <a:t>每周工作汇总 </a:t>
              </a:r>
              <a:r>
                <a:rPr lang="en-US" altLang="zh-Hans" sz="1600" dirty="0">
                  <a:solidFill>
                    <a:schemeClr val="bg1"/>
                  </a:solidFill>
                  <a:latin typeface="PingFang SC" panose="020B0400000000000000" pitchFamily="34" charset="-122"/>
                  <a:ea typeface="PingFang SC" panose="020B0400000000000000" pitchFamily="34" charset="-122"/>
                  <a:cs typeface="+mn-ea"/>
                  <a:sym typeface="+mn-lt"/>
                </a:rPr>
                <a:t>PPT</a:t>
              </a:r>
              <a:endParaRPr lang="en-US" altLang="zh-CN" sz="1600" dirty="0">
                <a:solidFill>
                  <a:schemeClr val="bg1"/>
                </a:solidFill>
                <a:latin typeface="PingFang SC" panose="020B0400000000000000" pitchFamily="34" charset="-122"/>
                <a:ea typeface="PingFang SC" panose="020B0400000000000000" pitchFamily="34" charset="-122"/>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14:presetBounceEnd="5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0000">
                                          <p:cBhvr additive="base">
                                            <p:cTn id="7" dur="1000" fill="hold"/>
                                            <p:tgtEl>
                                              <p:spTgt spid="4"/>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par>
                              <p:cTn id="13" fill="hold">
                                <p:stCondLst>
                                  <p:cond delay="1500"/>
                                </p:stCondLst>
                                <p:childTnLst>
                                  <p:par>
                                    <p:cTn id="14" presetID="22" presetClass="entr" presetSubtype="8"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left)">
                                          <p:cBhvr>
                                            <p:cTn id="16" dur="500"/>
                                            <p:tgtEl>
                                              <p:spTgt spid="15"/>
                                            </p:tgtEl>
                                          </p:cBhvr>
                                        </p:animEffect>
                                      </p:childTnLst>
                                    </p:cTn>
                                  </p:par>
                                </p:childTnLst>
                              </p:cTn>
                            </p:par>
                            <p:par>
                              <p:cTn id="17" fill="hold">
                                <p:stCondLst>
                                  <p:cond delay="2000"/>
                                </p:stCondLst>
                                <p:childTnLst>
                                  <p:par>
                                    <p:cTn id="18" presetID="22" presetClass="entr" presetSubtype="8" fill="hold"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left)">
                                          <p:cBhvr>
                                            <p:cTn id="20" dur="500"/>
                                            <p:tgtEl>
                                              <p:spTgt spid="19"/>
                                            </p:tgtEl>
                                          </p:cBhvr>
                                        </p:animEffect>
                                      </p:childTnLst>
                                    </p:cTn>
                                  </p:par>
                                </p:childTnLst>
                              </p:cTn>
                            </p:par>
                            <p:par>
                              <p:cTn id="21" fill="hold">
                                <p:stCondLst>
                                  <p:cond delay="2500"/>
                                </p:stCondLst>
                                <p:childTnLst>
                                  <p:par>
                                    <p:cTn id="22" presetID="22" presetClass="entr" presetSubtype="8" fill="hold"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0-#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par>
                              <p:cTn id="13" fill="hold">
                                <p:stCondLst>
                                  <p:cond delay="1500"/>
                                </p:stCondLst>
                                <p:childTnLst>
                                  <p:par>
                                    <p:cTn id="14" presetID="22" presetClass="entr" presetSubtype="8"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left)">
                                          <p:cBhvr>
                                            <p:cTn id="16" dur="500"/>
                                            <p:tgtEl>
                                              <p:spTgt spid="15"/>
                                            </p:tgtEl>
                                          </p:cBhvr>
                                        </p:animEffect>
                                      </p:childTnLst>
                                    </p:cTn>
                                  </p:par>
                                </p:childTnLst>
                              </p:cTn>
                            </p:par>
                            <p:par>
                              <p:cTn id="17" fill="hold">
                                <p:stCondLst>
                                  <p:cond delay="2000"/>
                                </p:stCondLst>
                                <p:childTnLst>
                                  <p:par>
                                    <p:cTn id="18" presetID="22" presetClass="entr" presetSubtype="8" fill="hold"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left)">
                                          <p:cBhvr>
                                            <p:cTn id="20" dur="500"/>
                                            <p:tgtEl>
                                              <p:spTgt spid="19"/>
                                            </p:tgtEl>
                                          </p:cBhvr>
                                        </p:animEffect>
                                      </p:childTnLst>
                                    </p:cTn>
                                  </p:par>
                                </p:childTnLst>
                              </p:cTn>
                            </p:par>
                            <p:par>
                              <p:cTn id="21" fill="hold">
                                <p:stCondLst>
                                  <p:cond delay="2500"/>
                                </p:stCondLst>
                                <p:childTnLst>
                                  <p:par>
                                    <p:cTn id="22" presetID="22" presetClass="entr" presetSubtype="8" fill="hold"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theme/theme1.xml><?xml version="1.0" encoding="utf-8"?>
<a:theme xmlns:a="http://schemas.openxmlformats.org/drawingml/2006/main" name="Office 主题">
  <a:themeElements>
    <a:clrScheme name="中性">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Temp">
      <a:majorFont>
        <a:latin typeface="华文细黑"/>
        <a:ea typeface="华文细黑"/>
        <a:cs typeface=""/>
      </a:majorFont>
      <a:minorFont>
        <a:latin typeface="华文细黑"/>
        <a:ea typeface="华文细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1423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TotalTime>
  <Words>840</Words>
  <Application>Microsoft Macintosh PowerPoint</Application>
  <PresentationFormat>寬螢幕</PresentationFormat>
  <Paragraphs>152</Paragraphs>
  <Slides>19</Slides>
  <Notes>19</Notes>
  <HiddenSlides>0</HiddenSlides>
  <MMClips>1</MMClips>
  <ScaleCrop>false</ScaleCrop>
  <HeadingPairs>
    <vt:vector size="6" baseType="variant">
      <vt:variant>
        <vt:lpstr>使用字型</vt:lpstr>
      </vt:variant>
      <vt:variant>
        <vt:i4>9</vt:i4>
      </vt:variant>
      <vt:variant>
        <vt:lpstr>佈景主題</vt:lpstr>
      </vt:variant>
      <vt:variant>
        <vt:i4>1</vt:i4>
      </vt:variant>
      <vt:variant>
        <vt:lpstr>投影片標題</vt:lpstr>
      </vt:variant>
      <vt:variant>
        <vt:i4>19</vt:i4>
      </vt:variant>
    </vt:vector>
  </HeadingPairs>
  <TitlesOfParts>
    <vt:vector size="29" baseType="lpstr">
      <vt:lpstr>LingWai TC Medium</vt:lpstr>
      <vt:lpstr>PingFang SC</vt:lpstr>
      <vt:lpstr>PingFang SC Light</vt:lpstr>
      <vt:lpstr>PingFang SC Medium</vt:lpstr>
      <vt:lpstr>宋体</vt:lpstr>
      <vt:lpstr>华文细黑</vt:lpstr>
      <vt:lpstr>Arial</vt:lpstr>
      <vt:lpstr>Calibri</vt:lpstr>
      <vt:lpstr>Times New Roman</vt:lpstr>
      <vt:lpstr>Office 主题</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dc:creator>
  <cp:lastModifiedBy>王含泽</cp:lastModifiedBy>
  <cp:revision>182</cp:revision>
  <dcterms:created xsi:type="dcterms:W3CDTF">2016-05-07T06:14:00Z</dcterms:created>
  <dcterms:modified xsi:type="dcterms:W3CDTF">2018-04-11T05:52:56Z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2052-10.1.0.7223</vt:lpwstr>
  </property>
</Properties>
</file>

<file path=docProps/thumbnail.jpeg>
</file>